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4"/>
  </p:notesMasterIdLst>
  <p:handoutMasterIdLst>
    <p:handoutMasterId r:id="rId35"/>
  </p:handoutMasterIdLst>
  <p:sldIdLst>
    <p:sldId id="258" r:id="rId5"/>
    <p:sldId id="315" r:id="rId6"/>
    <p:sldId id="316" r:id="rId7"/>
    <p:sldId id="281" r:id="rId8"/>
    <p:sldId id="317" r:id="rId9"/>
    <p:sldId id="284" r:id="rId10"/>
    <p:sldId id="328" r:id="rId11"/>
    <p:sldId id="329" r:id="rId12"/>
    <p:sldId id="330" r:id="rId13"/>
    <p:sldId id="351" r:id="rId14"/>
    <p:sldId id="343" r:id="rId15"/>
    <p:sldId id="350" r:id="rId16"/>
    <p:sldId id="334" r:id="rId17"/>
    <p:sldId id="320" r:id="rId18"/>
    <p:sldId id="353" r:id="rId19"/>
    <p:sldId id="352" r:id="rId20"/>
    <p:sldId id="300" r:id="rId21"/>
    <p:sldId id="287" r:id="rId22"/>
    <p:sldId id="357" r:id="rId23"/>
    <p:sldId id="355" r:id="rId24"/>
    <p:sldId id="356" r:id="rId25"/>
    <p:sldId id="354" r:id="rId26"/>
    <p:sldId id="346" r:id="rId27"/>
    <p:sldId id="347" r:id="rId28"/>
    <p:sldId id="276" r:id="rId29"/>
    <p:sldId id="358" r:id="rId30"/>
    <p:sldId id="359" r:id="rId31"/>
    <p:sldId id="266" r:id="rId32"/>
    <p:sldId id="348" r:id="rId3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8bXDeAtxj4XFbCj7k+81Ww==" hashData="QMxvO4FZkB8TedFyRpqB+hxq93fVjXIN6ffN02pPfoKzoFWOcqsmGYQohKcqB7iT3sWQkzvIlo6q4Uoxg9njsg=="/>
  <p:extLst>
    <p:ext uri="{521415D9-36F7-43E2-AB2F-B90AF26B5E84}">
      <p14:sectionLst xmlns:p14="http://schemas.microsoft.com/office/powerpoint/2010/main">
        <p14:section name="Standaardsectie" id="{759A82D9-8190-48BE-BEA4-B5CB89240E0C}">
          <p14:sldIdLst>
            <p14:sldId id="258"/>
            <p14:sldId id="315"/>
            <p14:sldId id="316"/>
            <p14:sldId id="281"/>
            <p14:sldId id="317"/>
            <p14:sldId id="284"/>
            <p14:sldId id="328"/>
            <p14:sldId id="329"/>
            <p14:sldId id="330"/>
            <p14:sldId id="351"/>
            <p14:sldId id="343"/>
            <p14:sldId id="350"/>
            <p14:sldId id="334"/>
            <p14:sldId id="320"/>
            <p14:sldId id="353"/>
            <p14:sldId id="352"/>
            <p14:sldId id="300"/>
            <p14:sldId id="287"/>
            <p14:sldId id="357"/>
            <p14:sldId id="355"/>
            <p14:sldId id="356"/>
            <p14:sldId id="354"/>
            <p14:sldId id="346"/>
            <p14:sldId id="347"/>
            <p14:sldId id="276"/>
            <p14:sldId id="358"/>
            <p14:sldId id="359"/>
            <p14:sldId id="266"/>
            <p14:sldId id="348"/>
          </p14:sldIdLst>
        </p14:section>
      </p14:sectionLst>
    </p:ext>
    <p:ext uri="{EFAFB233-063F-42B5-8137-9DF3F51BA10A}">
      <p15:sldGuideLst xmlns:p15="http://schemas.microsoft.com/office/powerpoint/2012/main">
        <p15:guide id="1" pos="518" userDrawn="1">
          <p15:clr>
            <a:srgbClr val="A4A3A4"/>
          </p15:clr>
        </p15:guide>
        <p15:guide id="2" orient="horz" pos="2160">
          <p15:clr>
            <a:srgbClr val="A4A3A4"/>
          </p15:clr>
        </p15:guide>
        <p15:guide id="3" orient="horz" pos="10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331689-5791-4DA6-C369-C26A4DD8B054}" name="Daniëlle Dil" initials="DD" userId="S::danielle.dil@rivm.nl::9eb9ab97-451a-44b4-959e-b0452d708e86" providerId="AD"/>
  <p188:author id="{6008F39E-FA3F-617C-F2AD-1C3C94A71BC6}" name="Lisanne Buijsse" initials="LB" userId="S::lisanne.buijsse@rivm.nl::00d2ec35-1243-4484-94e0-2d3081f280d1" providerId="AD"/>
  <p188:author id="{DCA5D7BA-30DD-FCEA-19F5-742F38E92AF0}" name="Rinske Thöene " initials="RT" userId="Rinske Thöene " providerId="None"/>
  <p188:author id="{55AC1BD6-DE4A-E19F-CCF3-FE8DEB609FDB}" name="Karin Honig" initials="KH" userId="S::karin.honig@rivm.nl::72795575-074a-46a5-9488-d6a370e65bcf" providerId="AD"/>
  <p188:author id="{9C1068F4-60E9-2E7C-C0F9-201BCE276B42}" name="Angelique Harbers" initials="AH" userId="S::angelique.harbers@rivm.nl::8d7ef276-a14c-4242-8be4-9ef199baefd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rnout Drenthel" initials="AD [7]" lastIdx="1" clrIdx="6"/>
  <p:cmAuthor id="1" name="Arnout Drenthel" initials="AD" lastIdx="1" clrIdx="0"/>
  <p:cmAuthor id="8" name="Arnout Drenthel" initials="AD [8]" lastIdx="1" clrIdx="7"/>
  <p:cmAuthor id="2" name="Arnout Drenthel" initials="AD [2]" lastIdx="1" clrIdx="1"/>
  <p:cmAuthor id="9" name="Arnout Drenthel" initials="AD [9]" lastIdx="1" clrIdx="8"/>
  <p:cmAuthor id="3" name="Arnout Drenthel" initials="AD [3]" lastIdx="1" clrIdx="2"/>
  <p:cmAuthor id="4" name="Arnout Drenthel" initials="AD [4]" lastIdx="1" clrIdx="3"/>
  <p:cmAuthor id="5" name="Arnout Drenthel" initials="AD [5]" lastIdx="1" clrIdx="4"/>
  <p:cmAuthor id="6" name="Arnout Drenthel" initials="AD [6]"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005D"/>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Stijl, thema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4218" autoAdjust="0"/>
  </p:normalViewPr>
  <p:slideViewPr>
    <p:cSldViewPr snapToGrid="0">
      <p:cViewPr varScale="1">
        <p:scale>
          <a:sx n="89" d="100"/>
          <a:sy n="89" d="100"/>
        </p:scale>
        <p:origin x="1880" y="160"/>
      </p:cViewPr>
      <p:guideLst>
        <p:guide pos="518"/>
        <p:guide orient="horz" pos="2160"/>
        <p:guide orient="horz" pos="1036"/>
      </p:guideLst>
    </p:cSldViewPr>
  </p:slideViewPr>
  <p:notesTextViewPr>
    <p:cViewPr>
      <p:scale>
        <a:sx n="1" d="1"/>
        <a:sy n="1" d="1"/>
      </p:scale>
      <p:origin x="0" y="0"/>
    </p:cViewPr>
  </p:notesTextViewPr>
  <p:notesViewPr>
    <p:cSldViewPr snapToGrid="0">
      <p:cViewPr>
        <p:scale>
          <a:sx n="1" d="2"/>
          <a:sy n="1" d="2"/>
        </p:scale>
        <p:origin x="2708"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6709BA-0250-418B-A227-469BF0F69AD3}" type="datetimeFigureOut">
              <a:rPr lang="nl-NL" smtClean="0"/>
              <a:t>14-10-2024</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A4FE01-11FF-43DA-B7F5-6592B996E3FA}" type="slidenum">
              <a:rPr lang="nl-NL" smtClean="0"/>
              <a:t>‹nr.›</a:t>
            </a:fld>
            <a:endParaRPr lang="nl-NL"/>
          </a:p>
        </p:txBody>
      </p:sp>
    </p:spTree>
    <p:extLst>
      <p:ext uri="{BB962C8B-B14F-4D97-AF65-F5344CB8AC3E}">
        <p14:creationId xmlns:p14="http://schemas.microsoft.com/office/powerpoint/2010/main" val="1681797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D30240-3B76-4E52-B42B-C39F5C218F4D}" type="datetimeFigureOut">
              <a:rPr lang="nl-NL" smtClean="0"/>
              <a:t>14-10-2024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501649-886C-4324-AD4C-E61C88D47728}" type="slidenum">
              <a:rPr lang="nl-NL" smtClean="0"/>
              <a:t>‹nr.›</a:t>
            </a:fld>
            <a:endParaRPr lang="nl-NL"/>
          </a:p>
        </p:txBody>
      </p:sp>
    </p:spTree>
    <p:extLst>
      <p:ext uri="{BB962C8B-B14F-4D97-AF65-F5344CB8AC3E}">
        <p14:creationId xmlns:p14="http://schemas.microsoft.com/office/powerpoint/2010/main" val="1169954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bevolkingsonderzoekdarmkanker.n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rivm.nl/bevolkingsonderzoek-darmkanker"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bevolkingsonderzoeknederland.nl/darmkanker/"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llesoverkanker.be/kanker-voorkomen/roken-en-kanker" TargetMode="External"/><Relationship Id="rId7" Type="http://schemas.openxmlformats.org/officeDocument/2006/relationships/hyperlink" Target="https://www.allesoverkanker.be/kanker-voorkomen/bewegen"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allesoverkanker.be/kanker-voorkomen/gezond-eten" TargetMode="External"/><Relationship Id="rId5" Type="http://schemas.openxmlformats.org/officeDocument/2006/relationships/hyperlink" Target="https://www.allesoverkanker.be/kanker-voorkomen/alcohol-en-kanker" TargetMode="External"/><Relationship Id="rId4" Type="http://schemas.openxmlformats.org/officeDocument/2006/relationships/hyperlink" Target="https://www.allesoverkanker.be/kanker-voorkomen/zon-en-kanker"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solidFill>
                  <a:srgbClr val="00B050"/>
                </a:solidFill>
              </a:rPr>
              <a:t>Als je de </a:t>
            </a:r>
            <a:r>
              <a:rPr lang="en-US" dirty="0" err="1">
                <a:solidFill>
                  <a:srgbClr val="00B050"/>
                </a:solidFill>
              </a:rPr>
              <a:t>informatiekaart</a:t>
            </a:r>
            <a:r>
              <a:rPr lang="en-US" dirty="0">
                <a:solidFill>
                  <a:srgbClr val="00B050"/>
                </a:solidFill>
              </a:rPr>
              <a:t>: “</a:t>
            </a:r>
            <a:r>
              <a:rPr lang="en-US" dirty="0" err="1">
                <a:solidFill>
                  <a:srgbClr val="00B050"/>
                </a:solidFill>
              </a:rPr>
              <a:t>Informatie</a:t>
            </a:r>
            <a:r>
              <a:rPr lang="en-US" dirty="0">
                <a:solidFill>
                  <a:srgbClr val="00B050"/>
                </a:solidFill>
              </a:rPr>
              <a:t> </a:t>
            </a:r>
            <a:r>
              <a:rPr lang="en-US" dirty="0" err="1">
                <a:solidFill>
                  <a:srgbClr val="00B050"/>
                </a:solidFill>
              </a:rPr>
              <a:t>bevolkingsonderzoek</a:t>
            </a:r>
            <a:r>
              <a:rPr lang="en-US" dirty="0">
                <a:solidFill>
                  <a:srgbClr val="00B050"/>
                </a:solidFill>
              </a:rPr>
              <a:t> </a:t>
            </a:r>
            <a:r>
              <a:rPr lang="en-US" dirty="0" err="1">
                <a:solidFill>
                  <a:srgbClr val="00B050"/>
                </a:solidFill>
              </a:rPr>
              <a:t>darmkanker</a:t>
            </a:r>
            <a:r>
              <a:rPr lang="en-US" dirty="0">
                <a:solidFill>
                  <a:srgbClr val="00B050"/>
                </a:solidFill>
              </a:rPr>
              <a:t>” </a:t>
            </a:r>
            <a:r>
              <a:rPr lang="en-US" dirty="0" err="1">
                <a:solidFill>
                  <a:srgbClr val="00B050"/>
                </a:solidFill>
              </a:rPr>
              <a:t>hebt</a:t>
            </a:r>
            <a:r>
              <a:rPr lang="en-US" dirty="0">
                <a:solidFill>
                  <a:srgbClr val="00B050"/>
                </a:solidFill>
              </a:rPr>
              <a:t>, </a:t>
            </a:r>
            <a:r>
              <a:rPr lang="en-US" dirty="0" err="1">
                <a:solidFill>
                  <a:srgbClr val="00B050"/>
                </a:solidFill>
              </a:rPr>
              <a:t>kun</a:t>
            </a:r>
            <a:r>
              <a:rPr lang="en-US" dirty="0">
                <a:solidFill>
                  <a:srgbClr val="00B050"/>
                </a:solidFill>
              </a:rPr>
              <a:t> je </a:t>
            </a:r>
            <a:r>
              <a:rPr lang="en-US" dirty="0" err="1">
                <a:solidFill>
                  <a:srgbClr val="00B050"/>
                </a:solidFill>
              </a:rPr>
              <a:t>deze</a:t>
            </a:r>
            <a:r>
              <a:rPr lang="en-US" dirty="0">
                <a:solidFill>
                  <a:srgbClr val="00B050"/>
                </a:solidFill>
              </a:rPr>
              <a:t> van </a:t>
            </a:r>
            <a:r>
              <a:rPr lang="en-US" dirty="0" err="1">
                <a:solidFill>
                  <a:srgbClr val="00B050"/>
                </a:solidFill>
              </a:rPr>
              <a:t>tevoren</a:t>
            </a:r>
            <a:r>
              <a:rPr lang="en-US" dirty="0">
                <a:solidFill>
                  <a:srgbClr val="00B050"/>
                </a:solidFill>
              </a:rPr>
              <a:t> op de </a:t>
            </a:r>
            <a:r>
              <a:rPr lang="en-US" dirty="0" err="1">
                <a:solidFill>
                  <a:srgbClr val="00B050"/>
                </a:solidFill>
              </a:rPr>
              <a:t>tafels</a:t>
            </a:r>
            <a:r>
              <a:rPr lang="en-US" dirty="0">
                <a:solidFill>
                  <a:srgbClr val="00B050"/>
                </a:solidFill>
              </a:rPr>
              <a:t> </a:t>
            </a:r>
            <a:r>
              <a:rPr lang="en-US" dirty="0" err="1">
                <a:solidFill>
                  <a:srgbClr val="00B050"/>
                </a:solidFill>
              </a:rPr>
              <a:t>leggen</a:t>
            </a:r>
            <a:r>
              <a:rPr lang="en-US" dirty="0">
                <a:solidFill>
                  <a:srgbClr val="00B050"/>
                </a:solidFill>
              </a:rPr>
              <a:t>. Later in je </a:t>
            </a:r>
            <a:r>
              <a:rPr lang="en-US" dirty="0" err="1">
                <a:solidFill>
                  <a:srgbClr val="00B050"/>
                </a:solidFill>
              </a:rPr>
              <a:t>presentatie</a:t>
            </a:r>
            <a:r>
              <a:rPr lang="en-US" dirty="0">
                <a:solidFill>
                  <a:srgbClr val="00B050"/>
                </a:solidFill>
              </a:rPr>
              <a:t> (</a:t>
            </a:r>
            <a:r>
              <a:rPr lang="en-US" dirty="0" err="1">
                <a:solidFill>
                  <a:srgbClr val="00B050"/>
                </a:solidFill>
              </a:rPr>
              <a:t>bij</a:t>
            </a:r>
            <a:r>
              <a:rPr lang="en-US" dirty="0">
                <a:solidFill>
                  <a:srgbClr val="00B050"/>
                </a:solidFill>
              </a:rPr>
              <a:t> sheet 2) </a:t>
            </a:r>
            <a:r>
              <a:rPr lang="en-US" dirty="0" err="1">
                <a:solidFill>
                  <a:srgbClr val="00B050"/>
                </a:solidFill>
              </a:rPr>
              <a:t>kun</a:t>
            </a:r>
            <a:r>
              <a:rPr lang="en-US" dirty="0">
                <a:solidFill>
                  <a:srgbClr val="00B050"/>
                </a:solidFill>
              </a:rPr>
              <a:t> je </a:t>
            </a:r>
            <a:r>
              <a:rPr lang="en-US" dirty="0" err="1">
                <a:solidFill>
                  <a:srgbClr val="00B050"/>
                </a:solidFill>
              </a:rPr>
              <a:t>aangeven</a:t>
            </a:r>
            <a:r>
              <a:rPr lang="en-US" dirty="0">
                <a:solidFill>
                  <a:srgbClr val="00B050"/>
                </a:solidFill>
              </a:rPr>
              <a:t> </a:t>
            </a:r>
            <a:r>
              <a:rPr lang="en-US" dirty="0" err="1">
                <a:solidFill>
                  <a:srgbClr val="00B050"/>
                </a:solidFill>
              </a:rPr>
              <a:t>dat</a:t>
            </a:r>
            <a:r>
              <a:rPr lang="en-US" dirty="0">
                <a:solidFill>
                  <a:srgbClr val="00B050"/>
                </a:solidFill>
              </a:rPr>
              <a:t> op die </a:t>
            </a:r>
            <a:r>
              <a:rPr lang="en-US" dirty="0" err="1">
                <a:solidFill>
                  <a:srgbClr val="00B050"/>
                </a:solidFill>
              </a:rPr>
              <a:t>kaart</a:t>
            </a:r>
            <a:r>
              <a:rPr lang="en-US" dirty="0">
                <a:solidFill>
                  <a:srgbClr val="00B050"/>
                </a:solidFill>
              </a:rPr>
              <a:t> alle </a:t>
            </a:r>
            <a:r>
              <a:rPr lang="en-US" dirty="0" err="1">
                <a:solidFill>
                  <a:srgbClr val="00B050"/>
                </a:solidFill>
              </a:rPr>
              <a:t>stappen</a:t>
            </a:r>
            <a:r>
              <a:rPr lang="en-US" dirty="0">
                <a:solidFill>
                  <a:srgbClr val="00B050"/>
                </a:solidFill>
              </a:rPr>
              <a:t> in het </a:t>
            </a:r>
            <a:r>
              <a:rPr lang="en-US" dirty="0" err="1">
                <a:solidFill>
                  <a:srgbClr val="00B050"/>
                </a:solidFill>
              </a:rPr>
              <a:t>onderzoek</a:t>
            </a:r>
            <a:r>
              <a:rPr lang="en-US" dirty="0">
                <a:solidFill>
                  <a:srgbClr val="00B050"/>
                </a:solidFill>
              </a:rPr>
              <a:t> </a:t>
            </a:r>
            <a:r>
              <a:rPr lang="en-US" dirty="0" err="1">
                <a:solidFill>
                  <a:srgbClr val="00B050"/>
                </a:solidFill>
              </a:rPr>
              <a:t>staan</a:t>
            </a:r>
            <a:r>
              <a:rPr lang="en-US" dirty="0">
                <a:solidFill>
                  <a:srgbClr val="00B050"/>
                </a:solidFill>
              </a:rPr>
              <a:t> </a:t>
            </a:r>
            <a:r>
              <a:rPr lang="en-US" dirty="0" err="1">
                <a:solidFill>
                  <a:srgbClr val="00B050"/>
                </a:solidFill>
              </a:rPr>
              <a:t>en</a:t>
            </a:r>
            <a:r>
              <a:rPr lang="en-US" dirty="0">
                <a:solidFill>
                  <a:srgbClr val="00B050"/>
                </a:solidFill>
              </a:rPr>
              <a:t> </a:t>
            </a:r>
            <a:r>
              <a:rPr lang="en-US" dirty="0" err="1">
                <a:solidFill>
                  <a:srgbClr val="00B050"/>
                </a:solidFill>
              </a:rPr>
              <a:t>dat</a:t>
            </a:r>
            <a:r>
              <a:rPr lang="en-US" dirty="0">
                <a:solidFill>
                  <a:srgbClr val="00B050"/>
                </a:solidFill>
              </a:rPr>
              <a:t> je die </a:t>
            </a:r>
            <a:r>
              <a:rPr lang="en-US" dirty="0" err="1">
                <a:solidFill>
                  <a:srgbClr val="00B050"/>
                </a:solidFill>
              </a:rPr>
              <a:t>allemaal</a:t>
            </a:r>
            <a:r>
              <a:rPr lang="en-US" dirty="0">
                <a:solidFill>
                  <a:srgbClr val="00B050"/>
                </a:solidFill>
              </a:rPr>
              <a:t> </a:t>
            </a:r>
            <a:r>
              <a:rPr lang="en-US" dirty="0" err="1">
                <a:solidFill>
                  <a:srgbClr val="00B050"/>
                </a:solidFill>
              </a:rPr>
              <a:t>gaat</a:t>
            </a:r>
            <a:r>
              <a:rPr lang="en-US" dirty="0">
                <a:solidFill>
                  <a:srgbClr val="00B050"/>
                </a:solidFill>
              </a:rPr>
              <a:t> </a:t>
            </a:r>
            <a:r>
              <a:rPr lang="en-US" dirty="0" err="1">
                <a:solidFill>
                  <a:srgbClr val="00B050"/>
                </a:solidFill>
              </a:rPr>
              <a:t>bespreken</a:t>
            </a:r>
            <a:r>
              <a:rPr lang="en-US" dirty="0">
                <a:solidFill>
                  <a:srgbClr val="00B050"/>
                </a:solidFill>
              </a:rPr>
              <a:t>. </a:t>
            </a:r>
            <a:endParaRPr lang="en-US" dirty="0"/>
          </a:p>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a:t>
            </a:fld>
            <a:endParaRPr lang="nl-NL"/>
          </a:p>
        </p:txBody>
      </p:sp>
    </p:spTree>
    <p:extLst>
      <p:ext uri="{BB962C8B-B14F-4D97-AF65-F5344CB8AC3E}">
        <p14:creationId xmlns:p14="http://schemas.microsoft.com/office/powerpoint/2010/main" val="2990744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0" dirty="0">
                <a:effectLst/>
              </a:rPr>
              <a:t>Darmkanker is een ernstige ziekte die vaak voorkomt. In </a:t>
            </a:r>
            <a:r>
              <a:rPr lang="nl-NL" dirty="0"/>
              <a:t>Nederland</a:t>
            </a:r>
            <a:r>
              <a:rPr lang="nl-NL" sz="1200" i="0" dirty="0">
                <a:effectLst/>
              </a:rPr>
              <a:t> krijgen elk jaar ongeveer 14.000 mensen darmkanker. </a:t>
            </a:r>
            <a:r>
              <a:rPr lang="en-US" dirty="0"/>
              <a:t>Het </a:t>
            </a:r>
            <a:r>
              <a:rPr lang="nl-NL" dirty="0"/>
              <a:t>r</a:t>
            </a:r>
            <a:r>
              <a:rPr lang="nl-NL" sz="1200" i="0" dirty="0">
                <a:effectLst/>
              </a:rPr>
              <a:t>isico op </a:t>
            </a:r>
            <a:r>
              <a:rPr lang="nl-NL" dirty="0"/>
              <a:t>darmkanker</a:t>
            </a:r>
            <a:r>
              <a:rPr lang="nl-NL" sz="1200" i="0" dirty="0">
                <a:effectLst/>
              </a:rPr>
              <a:t>: 1 op 12 (mannen) en 1 op 15 (vrouwen). </a:t>
            </a:r>
            <a:endParaRPr lang="nl-NL" sz="1200" i="0" dirty="0">
              <a:effectLst/>
              <a:ea typeface="Calibri"/>
              <a:cs typeface="Calibri"/>
            </a:endParaRPr>
          </a:p>
          <a:p>
            <a:endParaRPr lang="nl-NL" dirty="0"/>
          </a:p>
          <a:p>
            <a:r>
              <a:rPr lang="nl-NL" dirty="0"/>
              <a:t>Risicofactoren zijn: overgewicht, roken, alcohol, ongezond eten, te weinig bewegen. </a:t>
            </a:r>
          </a:p>
          <a:p>
            <a:endParaRPr lang="nl-NL" dirty="0"/>
          </a:p>
          <a:p>
            <a:r>
              <a:rPr lang="nl-NL" dirty="0"/>
              <a:t>Verder is 5 tot 10% is erfelijk. Het is met name opletten als familieleden in de eerste lijn (broer, zus, ouders, kind) darmkanker hebben.  </a:t>
            </a:r>
          </a:p>
          <a:p>
            <a:endParaRPr lang="nl-NL" dirty="0"/>
          </a:p>
          <a:p>
            <a:r>
              <a:rPr lang="nl-NL" dirty="0"/>
              <a:t>Hoe eerder darmkanker wordt ontdekt, hoe groter de kans dat iemand weer beter wordt. Bij een vroege opsporing van darmkanker overleven 9 op de 10 patiënten de eerste vijf jaar. Als darmkanker al is uitgezaaid naar andere organen, overleeft maar 1 op de 10 patiënten de eerste vijf jaar. </a:t>
            </a:r>
          </a:p>
          <a:p>
            <a:endParaRPr lang="nl-NL" dirty="0"/>
          </a:p>
          <a:p>
            <a:r>
              <a:rPr lang="nl-NL" dirty="0"/>
              <a:t>Ga met darmklachten naar je huisarts: </a:t>
            </a:r>
          </a:p>
          <a:p>
            <a:endParaRPr lang="nl-NL" dirty="0"/>
          </a:p>
          <a:p>
            <a:r>
              <a:rPr lang="nl-NL" dirty="0"/>
              <a:t>• Bloed of slijm in de ontlasting</a:t>
            </a:r>
          </a:p>
          <a:p>
            <a:r>
              <a:rPr lang="nl-NL" dirty="0"/>
              <a:t>• Blijvende verandering in ontlastingspatroon</a:t>
            </a:r>
          </a:p>
          <a:p>
            <a:r>
              <a:rPr lang="nl-NL" dirty="0"/>
              <a:t>• Minder trek in eten</a:t>
            </a:r>
          </a:p>
          <a:p>
            <a:r>
              <a:rPr lang="nl-NL" dirty="0"/>
              <a:t>• Buikpijn of buikkrampen</a:t>
            </a:r>
          </a:p>
          <a:p>
            <a:r>
              <a:rPr lang="nl-NL" dirty="0"/>
              <a:t>• Loze aandrang</a:t>
            </a:r>
          </a:p>
          <a:p>
            <a:r>
              <a:rPr lang="nl-NL" dirty="0"/>
              <a:t>• Onbedoeld gewichtsverlies</a:t>
            </a:r>
          </a:p>
          <a:p>
            <a:r>
              <a:rPr lang="nl-NL" dirty="0"/>
              <a:t>• Constante vermoeidheid</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10</a:t>
            </a:fld>
            <a:endParaRPr lang="nl-NL"/>
          </a:p>
        </p:txBody>
      </p:sp>
    </p:spTree>
    <p:extLst>
      <p:ext uri="{BB962C8B-B14F-4D97-AF65-F5344CB8AC3E}">
        <p14:creationId xmlns:p14="http://schemas.microsoft.com/office/powerpoint/2010/main" val="441647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Een</a:t>
            </a:r>
            <a:r>
              <a:rPr lang="en-US" dirty="0"/>
              <a:t> </a:t>
            </a:r>
            <a:r>
              <a:rPr lang="en-US" dirty="0" err="1"/>
              <a:t>kwaadaardige</a:t>
            </a:r>
            <a:r>
              <a:rPr lang="en-US" dirty="0"/>
              <a:t> tumor </a:t>
            </a:r>
            <a:r>
              <a:rPr lang="en-US" dirty="0" err="1"/>
              <a:t>kan</a:t>
            </a:r>
            <a:r>
              <a:rPr lang="en-US" dirty="0"/>
              <a:t> in de wand van de </a:t>
            </a:r>
            <a:r>
              <a:rPr lang="en-US" dirty="0" err="1"/>
              <a:t>dikke</a:t>
            </a:r>
            <a:r>
              <a:rPr lang="en-US" dirty="0"/>
              <a:t> </a:t>
            </a:r>
            <a:r>
              <a:rPr lang="en-US" dirty="0" err="1"/>
              <a:t>darm</a:t>
            </a:r>
            <a:r>
              <a:rPr lang="en-US" dirty="0"/>
              <a:t> of de </a:t>
            </a:r>
            <a:r>
              <a:rPr lang="en-US" dirty="0" err="1"/>
              <a:t>endeldarm</a:t>
            </a:r>
            <a:r>
              <a:rPr lang="en-US" dirty="0"/>
              <a:t> </a:t>
            </a:r>
            <a:r>
              <a:rPr lang="en-US" dirty="0" err="1"/>
              <a:t>groeien</a:t>
            </a:r>
            <a:r>
              <a:rPr lang="en-US" dirty="0"/>
              <a:t>. </a:t>
            </a:r>
            <a:r>
              <a:rPr lang="en-US" dirty="0" err="1"/>
              <a:t>Dit</a:t>
            </a:r>
            <a:r>
              <a:rPr lang="en-US" dirty="0"/>
              <a:t> </a:t>
            </a:r>
            <a:r>
              <a:rPr lang="en-US" dirty="0" err="1"/>
              <a:t>begint</a:t>
            </a:r>
            <a:r>
              <a:rPr lang="en-US" dirty="0"/>
              <a:t> </a:t>
            </a:r>
            <a:r>
              <a:rPr lang="en-US" dirty="0" err="1"/>
              <a:t>meestal</a:t>
            </a:r>
            <a:r>
              <a:rPr lang="en-US" dirty="0"/>
              <a:t> </a:t>
            </a:r>
            <a:r>
              <a:rPr lang="en-US" dirty="0" err="1"/>
              <a:t>als</a:t>
            </a:r>
            <a:r>
              <a:rPr lang="en-US" dirty="0"/>
              <a:t> </a:t>
            </a:r>
            <a:r>
              <a:rPr lang="en-US" dirty="0" err="1"/>
              <a:t>een</a:t>
            </a:r>
            <a:r>
              <a:rPr lang="en-US" dirty="0"/>
              <a:t> </a:t>
            </a:r>
            <a:r>
              <a:rPr lang="en-US" dirty="0" err="1"/>
              <a:t>poliep</a:t>
            </a:r>
            <a:r>
              <a:rPr lang="en-US" dirty="0"/>
              <a:t> in de </a:t>
            </a:r>
            <a:r>
              <a:rPr lang="en-US" dirty="0" err="1"/>
              <a:t>dikke</a:t>
            </a:r>
            <a:r>
              <a:rPr lang="en-US" dirty="0"/>
              <a:t> </a:t>
            </a:r>
            <a:r>
              <a:rPr lang="en-US" dirty="0" err="1"/>
              <a:t>darm</a:t>
            </a:r>
            <a:r>
              <a:rPr lang="en-US" dirty="0"/>
              <a:t>. De </a:t>
            </a:r>
            <a:r>
              <a:rPr lang="en-US" dirty="0" err="1"/>
              <a:t>meeste</a:t>
            </a:r>
            <a:r>
              <a:rPr lang="en-US" dirty="0"/>
              <a:t> </a:t>
            </a:r>
            <a:r>
              <a:rPr lang="en-US" dirty="0" err="1"/>
              <a:t>poliepen</a:t>
            </a:r>
            <a:r>
              <a:rPr lang="en-US" dirty="0"/>
              <a:t> </a:t>
            </a:r>
            <a:r>
              <a:rPr lang="en-US" dirty="0" err="1"/>
              <a:t>zijn</a:t>
            </a:r>
            <a:r>
              <a:rPr lang="en-US" dirty="0"/>
              <a:t> </a:t>
            </a:r>
            <a:r>
              <a:rPr lang="en-US" dirty="0" err="1"/>
              <a:t>goedaardig</a:t>
            </a:r>
            <a:r>
              <a:rPr lang="en-US" dirty="0"/>
              <a:t>, het is dan </a:t>
            </a:r>
            <a:r>
              <a:rPr lang="en-US" dirty="0" err="1"/>
              <a:t>geen</a:t>
            </a:r>
            <a:r>
              <a:rPr lang="en-US" dirty="0"/>
              <a:t> </a:t>
            </a:r>
            <a:r>
              <a:rPr lang="en-US" dirty="0" err="1"/>
              <a:t>kanker</a:t>
            </a:r>
            <a:r>
              <a:rPr lang="en-US" dirty="0"/>
              <a:t>.</a:t>
            </a:r>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11</a:t>
            </a:fld>
            <a:endParaRPr lang="nl-NL"/>
          </a:p>
        </p:txBody>
      </p:sp>
    </p:spTree>
    <p:extLst>
      <p:ext uri="{BB962C8B-B14F-4D97-AF65-F5344CB8AC3E}">
        <p14:creationId xmlns:p14="http://schemas.microsoft.com/office/powerpoint/2010/main" val="1423925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poliep merk je meestal niet. Een poliep blijft meestal klein. Soms groeien poliepen verder of komen er poliepen bij. In grote poliepen kan darmkanker ontstaan. Dit kan 15 jaar duren. Darmkanker kan zich ook verder verspreiden via het bloed of de lymfebaan. </a:t>
            </a:r>
            <a:endParaRPr lang="nl-NL" dirty="0">
              <a:ea typeface="Calibri"/>
              <a:cs typeface="Calibri"/>
            </a:endParaRPr>
          </a:p>
          <a:p>
            <a:endParaRPr lang="nl-NL" dirty="0"/>
          </a:p>
          <a:p>
            <a:r>
              <a:rPr lang="nl-NL" dirty="0"/>
              <a:t>Poliepen in de darm komen vrij vaak voor. Mensen kunnen ook meerdere poliepen in hun darm hebben.</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12</a:t>
            </a:fld>
            <a:endParaRPr lang="nl-NL"/>
          </a:p>
        </p:txBody>
      </p:sp>
    </p:spTree>
    <p:extLst>
      <p:ext uri="{BB962C8B-B14F-4D97-AF65-F5344CB8AC3E}">
        <p14:creationId xmlns:p14="http://schemas.microsoft.com/office/powerpoint/2010/main" val="1264386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13</a:t>
            </a:fld>
            <a:endParaRPr lang="nl-NL"/>
          </a:p>
        </p:txBody>
      </p:sp>
    </p:spTree>
    <p:extLst>
      <p:ext uri="{BB962C8B-B14F-4D97-AF65-F5344CB8AC3E}">
        <p14:creationId xmlns:p14="http://schemas.microsoft.com/office/powerpoint/2010/main" val="3304100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B1487-7912-3B03-0427-C46C9BAFDF5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2D8C38E-A495-B8FF-4743-432BD19BE0A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14B8FB2-3F3F-BED7-1658-118CE730B313}"/>
              </a:ext>
            </a:extLst>
          </p:cNvPr>
          <p:cNvSpPr>
            <a:spLocks noGrp="1"/>
          </p:cNvSpPr>
          <p:nvPr>
            <p:ph type="body" idx="1"/>
          </p:nvPr>
        </p:nvSpPr>
        <p:spPr>
          <a:xfrm>
            <a:off x="693234" y="4400550"/>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DF37274A-C5A4-10D2-6FBD-F8DE806A145F}"/>
              </a:ext>
            </a:extLst>
          </p:cNvPr>
          <p:cNvSpPr>
            <a:spLocks noGrp="1"/>
          </p:cNvSpPr>
          <p:nvPr>
            <p:ph type="sldNum" sz="quarter" idx="5"/>
          </p:nvPr>
        </p:nvSpPr>
        <p:spPr/>
        <p:txBody>
          <a:bodyPr/>
          <a:lstStyle/>
          <a:p>
            <a:fld id="{DE501649-886C-4324-AD4C-E61C88D47728}" type="slidenum">
              <a:rPr lang="nl-NL" smtClean="0"/>
              <a:t>14</a:t>
            </a:fld>
            <a:endParaRPr lang="nl-NL"/>
          </a:p>
        </p:txBody>
      </p:sp>
    </p:spTree>
    <p:extLst>
      <p:ext uri="{BB962C8B-B14F-4D97-AF65-F5344CB8AC3E}">
        <p14:creationId xmlns:p14="http://schemas.microsoft.com/office/powerpoint/2010/main" val="1117519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93738" y="1143000"/>
            <a:ext cx="5486400" cy="3086100"/>
          </a:xfrm>
        </p:spPr>
      </p:sp>
      <p:sp>
        <p:nvSpPr>
          <p:cNvPr id="3" name="Tijdelijke aanduiding voor notities 2"/>
          <p:cNvSpPr>
            <a:spLocks noGrp="1"/>
          </p:cNvSpPr>
          <p:nvPr>
            <p:ph type="body" idx="1"/>
          </p:nvPr>
        </p:nvSpPr>
        <p:spPr>
          <a:xfrm>
            <a:off x="693234" y="4400550"/>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rgbClr val="00B050"/>
                </a:solidFill>
              </a:rPr>
              <a:t>Je kunt hier eventueel een voorbeeld van een uitnodigingsbrief. In de brief zit een QR-code. Als je die met je telefoon scant, kom je bij vertalingen in het Arabisch, Turks en Engels.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a:lnSpc>
                <a:spcPct val="160000"/>
              </a:lnSpc>
              <a:defRPr/>
            </a:pPr>
            <a:r>
              <a:rPr lang="en-US" i="1" dirty="0"/>
              <a:t>Je </a:t>
            </a:r>
            <a:r>
              <a:rPr lang="en-US" i="1" dirty="0" err="1"/>
              <a:t>kunt</a:t>
            </a:r>
            <a:r>
              <a:rPr lang="en-US" i="1" dirty="0"/>
              <a:t> </a:t>
            </a:r>
            <a:r>
              <a:rPr lang="en-US" i="1" dirty="0" err="1"/>
              <a:t>eventueel</a:t>
            </a:r>
            <a:r>
              <a:rPr lang="en-US" i="1" dirty="0"/>
              <a:t> de </a:t>
            </a:r>
            <a:r>
              <a:rPr lang="en-US" i="1" dirty="0" err="1"/>
              <a:t>vraag</a:t>
            </a:r>
            <a:r>
              <a:rPr lang="en-US" i="1" dirty="0"/>
              <a:t> </a:t>
            </a:r>
            <a:r>
              <a:rPr lang="en-US" i="1" dirty="0" err="1"/>
              <a:t>stellen</a:t>
            </a:r>
            <a:r>
              <a:rPr lang="en-US" i="1" dirty="0"/>
              <a:t>: </a:t>
            </a:r>
            <a:r>
              <a:rPr lang="en-US" i="1" dirty="0" err="1"/>
              <a:t>heb</a:t>
            </a:r>
            <a:r>
              <a:rPr lang="en-US" i="1" dirty="0"/>
              <a:t> je al </a:t>
            </a:r>
            <a:r>
              <a:rPr lang="en-US" i="1" dirty="0" err="1"/>
              <a:t>eens</a:t>
            </a:r>
            <a:r>
              <a:rPr lang="en-US" i="1" dirty="0"/>
              <a:t> </a:t>
            </a:r>
            <a:r>
              <a:rPr lang="en-US" i="1" dirty="0" err="1"/>
              <a:t>een</a:t>
            </a:r>
            <a:r>
              <a:rPr lang="en-US" i="1" dirty="0"/>
              <a:t> </a:t>
            </a:r>
            <a:r>
              <a:rPr lang="en-US" i="1" dirty="0" err="1"/>
              <a:t>uitnodiging</a:t>
            </a:r>
            <a:r>
              <a:rPr lang="en-US" i="1" dirty="0"/>
              <a:t> </a:t>
            </a:r>
            <a:r>
              <a:rPr lang="en-US" i="1" dirty="0" err="1"/>
              <a:t>voor</a:t>
            </a:r>
            <a:r>
              <a:rPr lang="en-US" i="1" dirty="0"/>
              <a:t> het </a:t>
            </a:r>
            <a:r>
              <a:rPr lang="en-US" i="1" dirty="0" err="1"/>
              <a:t>bevolkingsonderzoek</a:t>
            </a:r>
            <a:r>
              <a:rPr lang="en-US" i="1" dirty="0"/>
              <a:t> </a:t>
            </a:r>
            <a:r>
              <a:rPr lang="en-US" i="1" dirty="0" err="1"/>
              <a:t>gekregen</a:t>
            </a:r>
            <a:r>
              <a:rPr lang="en-US" i="1" dirty="0"/>
              <a:t>? En wat </a:t>
            </a:r>
            <a:r>
              <a:rPr lang="en-US" i="1" dirty="0" err="1"/>
              <a:t>heb</a:t>
            </a:r>
            <a:r>
              <a:rPr lang="en-US" i="1" dirty="0"/>
              <a:t> je </a:t>
            </a:r>
            <a:r>
              <a:rPr lang="en-US" i="1" dirty="0" err="1"/>
              <a:t>daarmee</a:t>
            </a:r>
            <a:r>
              <a:rPr lang="en-US" i="1" dirty="0"/>
              <a:t> </a:t>
            </a:r>
            <a:r>
              <a:rPr lang="en-US" i="1" dirty="0" err="1"/>
              <a:t>gedaan</a:t>
            </a:r>
            <a:r>
              <a:rPr lang="en-US" i="1" dirty="0"/>
              <a:t>?</a:t>
            </a:r>
            <a:endParaRPr lang="en-US" i="1" dirty="0">
              <a:ea typeface="Calibri"/>
              <a:cs typeface="Calibri"/>
            </a:endParaRPr>
          </a:p>
          <a:p>
            <a:pPr marL="0" marR="0" lvl="0" indent="0" algn="l" defTabSz="914400" rtl="0" eaLnBrk="1" fontAlgn="auto" latinLnBrk="0" hangingPunct="1">
              <a:lnSpc>
                <a:spcPct val="16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60000"/>
              </a:lnSpc>
              <a:spcBef>
                <a:spcPts val="0"/>
              </a:spcBef>
              <a:spcAft>
                <a:spcPts val="0"/>
              </a:spcAft>
              <a:buClrTx/>
              <a:buSzTx/>
              <a:buFontTx/>
              <a:buNone/>
              <a:tabLst/>
              <a:defRPr/>
            </a:pPr>
            <a:r>
              <a:rPr lang="nl-NL" dirty="0"/>
              <a:t>Je beslist zelf of je meedoet. Als je het vroeg ontdekt is darmkanker beter te behandelen. En darmkanker kan voorkomen worden doordat in het bevolkingsonderzoek een poliep wordt ontdekt en deze vervolgens wordt weggehaald in het ziekenhuis. Daar vertel ik je straks meer over. </a:t>
            </a:r>
          </a:p>
          <a:p>
            <a:pPr lvl="2">
              <a:defRPr/>
            </a:pPr>
            <a:endParaRPr lang="nl-NL" i="0" dirty="0">
              <a:effectLst/>
            </a:endParaRP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15</a:t>
            </a:fld>
            <a:endParaRPr lang="nl-NL"/>
          </a:p>
        </p:txBody>
      </p:sp>
    </p:spTree>
    <p:extLst>
      <p:ext uri="{BB962C8B-B14F-4D97-AF65-F5344CB8AC3E}">
        <p14:creationId xmlns:p14="http://schemas.microsoft.com/office/powerpoint/2010/main" val="969572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rgbClr val="00B050"/>
                </a:solidFill>
              </a:rPr>
              <a:t>Je kunt hier de envelop met de test laten zien. </a:t>
            </a:r>
          </a:p>
          <a:p>
            <a:endParaRPr lang="nl-NL" dirty="0"/>
          </a:p>
          <a:p>
            <a:r>
              <a:rPr lang="nl-NL" dirty="0"/>
              <a:t>Met het bevolkingsonderzoek darmkanker onderzoeken we of er bloed in je ontlasting (poep) zit. </a:t>
            </a:r>
          </a:p>
          <a:p>
            <a:r>
              <a:rPr lang="nl-NL" dirty="0"/>
              <a:t>Bloed in je ontlasting kan te maken hebben met poliepen en darmkanker. </a:t>
            </a:r>
          </a:p>
          <a:p>
            <a:r>
              <a:rPr lang="nl-NL" dirty="0"/>
              <a:t>Het kan ook door aambeien of andere dingen zoals een ontsteking of een zweertje. </a:t>
            </a:r>
          </a:p>
          <a:p>
            <a:endParaRPr lang="nl-NL" dirty="0"/>
          </a:p>
          <a:p>
            <a:r>
              <a:rPr lang="nl-NL" dirty="0"/>
              <a:t>Bloed is niet altijd met het blote oog te zien. </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16</a:t>
            </a:fld>
            <a:endParaRPr lang="nl-NL"/>
          </a:p>
        </p:txBody>
      </p:sp>
    </p:spTree>
    <p:extLst>
      <p:ext uri="{BB962C8B-B14F-4D97-AF65-F5344CB8AC3E}">
        <p14:creationId xmlns:p14="http://schemas.microsoft.com/office/powerpoint/2010/main" val="18663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93738" y="1143000"/>
            <a:ext cx="5486400" cy="3086100"/>
          </a:xfrm>
        </p:spPr>
      </p:sp>
      <p:sp>
        <p:nvSpPr>
          <p:cNvPr id="3" name="Tijdelijke aanduiding voor notities 2"/>
          <p:cNvSpPr>
            <a:spLocks noGrp="1"/>
          </p:cNvSpPr>
          <p:nvPr>
            <p:ph type="body" idx="1"/>
          </p:nvPr>
        </p:nvSpPr>
        <p:spPr>
          <a:xfrm>
            <a:off x="693234" y="4400550"/>
            <a:ext cx="5486400" cy="3600450"/>
          </a:xfrm>
        </p:spPr>
        <p:txBody>
          <a:bodyPr/>
          <a:lstStyle/>
          <a:p>
            <a:pPr>
              <a:defRPr/>
            </a:pPr>
            <a:r>
              <a:rPr lang="nl-NL" i="0" dirty="0">
                <a:effectLst/>
              </a:rPr>
              <a:t>Bij de brief zit ook:</a:t>
            </a:r>
          </a:p>
          <a:p>
            <a:pPr>
              <a:defRPr/>
            </a:pPr>
            <a:endParaRPr lang="nl-NL" i="0" dirty="0">
              <a:effectLst/>
            </a:endParaRPr>
          </a:p>
          <a:p>
            <a:pPr marL="171450" indent="-171450">
              <a:buFont typeface="Arial" panose="020B0604020202020204" pitchFamily="34" charset="0"/>
              <a:buChar char="•"/>
              <a:defRPr/>
            </a:pPr>
            <a:r>
              <a:rPr lang="nl-NL" i="0" dirty="0">
                <a:effectLst/>
              </a:rPr>
              <a:t>Een zakje</a:t>
            </a:r>
          </a:p>
          <a:p>
            <a:pPr marL="171450" indent="-171450">
              <a:buFont typeface="Arial" panose="020B0604020202020204" pitchFamily="34" charset="0"/>
              <a:buChar char="•"/>
              <a:defRPr/>
            </a:pPr>
            <a:r>
              <a:rPr lang="nl-NL" i="0" dirty="0">
                <a:effectLst/>
              </a:rPr>
              <a:t>Een envelop</a:t>
            </a:r>
          </a:p>
          <a:p>
            <a:pPr marL="171450" indent="-171450">
              <a:buFont typeface="Arial" panose="020B0604020202020204" pitchFamily="34" charset="0"/>
              <a:buChar char="•"/>
              <a:defRPr/>
            </a:pPr>
            <a:r>
              <a:rPr lang="nl-NL" i="0" dirty="0">
                <a:effectLst/>
              </a:rPr>
              <a:t>Een gebruiksaanwijzing </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17</a:t>
            </a:fld>
            <a:endParaRPr lang="nl-NL"/>
          </a:p>
        </p:txBody>
      </p:sp>
    </p:spTree>
    <p:extLst>
      <p:ext uri="{BB962C8B-B14F-4D97-AF65-F5344CB8AC3E}">
        <p14:creationId xmlns:p14="http://schemas.microsoft.com/office/powerpoint/2010/main" val="2052452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60000"/>
              </a:lnSpc>
              <a:defRPr/>
            </a:pPr>
            <a:r>
              <a:rPr lang="en-US" dirty="0">
                <a:solidFill>
                  <a:srgbClr val="00B050"/>
                </a:solidFill>
              </a:rPr>
              <a:t>Het is best </a:t>
            </a:r>
            <a:r>
              <a:rPr lang="en-US" dirty="0" err="1">
                <a:solidFill>
                  <a:srgbClr val="00B050"/>
                </a:solidFill>
              </a:rPr>
              <a:t>een</a:t>
            </a:r>
            <a:r>
              <a:rPr lang="en-US" dirty="0">
                <a:solidFill>
                  <a:srgbClr val="00B050"/>
                </a:solidFill>
              </a:rPr>
              <a:t> lang </a:t>
            </a:r>
            <a:r>
              <a:rPr lang="en-US" dirty="0" err="1">
                <a:solidFill>
                  <a:srgbClr val="00B050"/>
                </a:solidFill>
              </a:rPr>
              <a:t>filmpje</a:t>
            </a:r>
            <a:r>
              <a:rPr lang="en-US" dirty="0">
                <a:solidFill>
                  <a:srgbClr val="00B050"/>
                </a:solidFill>
              </a:rPr>
              <a:t> (</a:t>
            </a:r>
            <a:r>
              <a:rPr lang="en-US" dirty="0" err="1">
                <a:solidFill>
                  <a:srgbClr val="00B050"/>
                </a:solidFill>
              </a:rPr>
              <a:t>bijna</a:t>
            </a:r>
            <a:r>
              <a:rPr lang="en-US" dirty="0">
                <a:solidFill>
                  <a:srgbClr val="00B050"/>
                </a:solidFill>
              </a:rPr>
              <a:t> 3 </a:t>
            </a:r>
            <a:r>
              <a:rPr lang="en-US" dirty="0" err="1">
                <a:solidFill>
                  <a:srgbClr val="00B050"/>
                </a:solidFill>
              </a:rPr>
              <a:t>minuten</a:t>
            </a:r>
            <a:r>
              <a:rPr lang="en-US" dirty="0">
                <a:solidFill>
                  <a:srgbClr val="00B050"/>
                </a:solidFill>
              </a:rPr>
              <a:t>). Je </a:t>
            </a:r>
            <a:r>
              <a:rPr lang="en-US" dirty="0" err="1">
                <a:solidFill>
                  <a:srgbClr val="00B050"/>
                </a:solidFill>
              </a:rPr>
              <a:t>kunt</a:t>
            </a:r>
            <a:r>
              <a:rPr lang="en-US" dirty="0">
                <a:solidFill>
                  <a:srgbClr val="00B050"/>
                </a:solidFill>
              </a:rPr>
              <a:t> </a:t>
            </a:r>
            <a:r>
              <a:rPr lang="en-US" dirty="0" err="1">
                <a:solidFill>
                  <a:srgbClr val="00B050"/>
                </a:solidFill>
              </a:rPr>
              <a:t>ook</a:t>
            </a:r>
            <a:r>
              <a:rPr lang="en-US" dirty="0">
                <a:solidFill>
                  <a:srgbClr val="00B050"/>
                </a:solidFill>
              </a:rPr>
              <a:t> </a:t>
            </a:r>
            <a:r>
              <a:rPr lang="en-US" dirty="0" err="1">
                <a:solidFill>
                  <a:srgbClr val="00B050"/>
                </a:solidFill>
              </a:rPr>
              <a:t>aangeven</a:t>
            </a:r>
            <a:r>
              <a:rPr lang="en-US" dirty="0">
                <a:solidFill>
                  <a:srgbClr val="00B050"/>
                </a:solidFill>
              </a:rPr>
              <a:t> </a:t>
            </a:r>
            <a:r>
              <a:rPr lang="en-US" dirty="0" err="1">
                <a:solidFill>
                  <a:srgbClr val="00B050"/>
                </a:solidFill>
              </a:rPr>
              <a:t>dat</a:t>
            </a:r>
            <a:r>
              <a:rPr lang="en-US" dirty="0">
                <a:solidFill>
                  <a:srgbClr val="00B050"/>
                </a:solidFill>
              </a:rPr>
              <a:t> </a:t>
            </a:r>
            <a:r>
              <a:rPr lang="en-US" dirty="0" err="1">
                <a:solidFill>
                  <a:srgbClr val="00B050"/>
                </a:solidFill>
              </a:rPr>
              <a:t>mensen</a:t>
            </a:r>
            <a:r>
              <a:rPr lang="en-US" dirty="0">
                <a:solidFill>
                  <a:srgbClr val="00B050"/>
                </a:solidFill>
              </a:rPr>
              <a:t> het </a:t>
            </a:r>
            <a:r>
              <a:rPr lang="en-US" dirty="0" err="1">
                <a:solidFill>
                  <a:srgbClr val="00B050"/>
                </a:solidFill>
              </a:rPr>
              <a:t>filmpje</a:t>
            </a:r>
            <a:r>
              <a:rPr lang="en-US" dirty="0">
                <a:solidFill>
                  <a:srgbClr val="00B050"/>
                </a:solidFill>
              </a:rPr>
              <a:t> </a:t>
            </a:r>
            <a:r>
              <a:rPr lang="en-US" dirty="0" err="1">
                <a:solidFill>
                  <a:srgbClr val="00B050"/>
                </a:solidFill>
              </a:rPr>
              <a:t>kunnen</a:t>
            </a:r>
            <a:r>
              <a:rPr lang="en-US" dirty="0">
                <a:solidFill>
                  <a:srgbClr val="00B050"/>
                </a:solidFill>
              </a:rPr>
              <a:t> </a:t>
            </a:r>
            <a:r>
              <a:rPr lang="en-US" dirty="0" err="1">
                <a:solidFill>
                  <a:srgbClr val="00B050"/>
                </a:solidFill>
              </a:rPr>
              <a:t>bekijken</a:t>
            </a:r>
            <a:r>
              <a:rPr lang="en-US" dirty="0">
                <a:solidFill>
                  <a:srgbClr val="00B050"/>
                </a:solidFill>
              </a:rPr>
              <a:t> op </a:t>
            </a:r>
            <a:r>
              <a:rPr lang="en-US" dirty="0">
                <a:solidFill>
                  <a:srgbClr val="00B050"/>
                </a:solidFill>
                <a:hlinkClick r:id="rId3"/>
              </a:rPr>
              <a:t>www.bevolkingsonderzoekdarmkanker.nl</a:t>
            </a:r>
            <a:r>
              <a:rPr lang="en-US" dirty="0">
                <a:solidFill>
                  <a:srgbClr val="00B050"/>
                </a:solidFill>
              </a:rPr>
              <a:t>.</a:t>
            </a:r>
          </a:p>
          <a:p>
            <a:pPr>
              <a:lnSpc>
                <a:spcPct val="160000"/>
              </a:lnSpc>
              <a:defRPr/>
            </a:pPr>
            <a:endParaRPr lang="en-US" dirty="0">
              <a:solidFill>
                <a:srgbClr val="00B050"/>
              </a:solidFill>
            </a:endParaRPr>
          </a:p>
          <a:p>
            <a:pPr>
              <a:lnSpc>
                <a:spcPct val="160000"/>
              </a:lnSpc>
              <a:defRPr/>
            </a:pPr>
            <a:endParaRPr lang="nl-NL" dirty="0">
              <a:solidFill>
                <a:srgbClr val="00B050"/>
              </a:solidFill>
            </a:endParaRP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18</a:t>
            </a:fld>
            <a:endParaRPr lang="nl-NL"/>
          </a:p>
        </p:txBody>
      </p:sp>
    </p:spTree>
    <p:extLst>
      <p:ext uri="{BB962C8B-B14F-4D97-AF65-F5344CB8AC3E}">
        <p14:creationId xmlns:p14="http://schemas.microsoft.com/office/powerpoint/2010/main" val="3800555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93738" y="1143000"/>
            <a:ext cx="5486400" cy="3086100"/>
          </a:xfrm>
        </p:spPr>
      </p:sp>
      <p:sp>
        <p:nvSpPr>
          <p:cNvPr id="3" name="Tijdelijke aanduiding voor notities 2"/>
          <p:cNvSpPr>
            <a:spLocks noGrp="1"/>
          </p:cNvSpPr>
          <p:nvPr>
            <p:ph type="body" idx="1"/>
          </p:nvPr>
        </p:nvSpPr>
        <p:spPr>
          <a:xfrm>
            <a:off x="693234" y="4400550"/>
            <a:ext cx="5486400" cy="3600450"/>
          </a:xfrm>
        </p:spPr>
        <p:txBody>
          <a:bodyPr/>
          <a:lstStyle/>
          <a:p>
            <a:r>
              <a:rPr lang="nl-NL" dirty="0"/>
              <a:t>Doe de test niet als je ongesteld bent of als je diarree hebt.</a:t>
            </a:r>
          </a:p>
          <a:p>
            <a:endParaRPr lang="nl-NL" dirty="0"/>
          </a:p>
          <a:p>
            <a:r>
              <a:rPr lang="nl-NL" dirty="0">
                <a:ea typeface="Calibri"/>
                <a:cs typeface="Calibri"/>
              </a:rPr>
              <a:t>De poep hoeft niet in de wc als het moeilijk is om de poep niet in het water te laten vallen. Er zijn ook andere manieren om je poep op te vangen. Bijvoorbeeld met een plastic zakje om je hand, in een emmer of po, of met een krant. </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19</a:t>
            </a:fld>
            <a:endParaRPr lang="nl-NL"/>
          </a:p>
        </p:txBody>
      </p:sp>
    </p:spTree>
    <p:extLst>
      <p:ext uri="{BB962C8B-B14F-4D97-AF65-F5344CB8AC3E}">
        <p14:creationId xmlns:p14="http://schemas.microsoft.com/office/powerpoint/2010/main" val="1366433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worden in Nederland drie bevolkingsonderzoeken naar kanker aangeboden. De bevolkingsonderzoeken naar borstkanker, darmkanker en baarmoederhalskanker. Vandaag gaan we het hebben over het bevolkingsonderzoek naar borstkanker. </a:t>
            </a:r>
          </a:p>
          <a:p>
            <a:endParaRPr lang="nl-NL" dirty="0"/>
          </a:p>
          <a:p>
            <a:r>
              <a:rPr lang="nl-NL" i="1" dirty="0"/>
              <a:t>Eventueel: Op je tafel ligt een kaart die de stapjes van het onderzoek aangeeft. We gaan die stapjes vandaag allemaal bespreken. </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2</a:t>
            </a:fld>
            <a:endParaRPr lang="nl-NL"/>
          </a:p>
        </p:txBody>
      </p:sp>
    </p:spTree>
    <p:extLst>
      <p:ext uri="{BB962C8B-B14F-4D97-AF65-F5344CB8AC3E}">
        <p14:creationId xmlns:p14="http://schemas.microsoft.com/office/powerpoint/2010/main" val="3559093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20</a:t>
            </a:fld>
            <a:endParaRPr lang="nl-NL"/>
          </a:p>
        </p:txBody>
      </p:sp>
    </p:spTree>
    <p:extLst>
      <p:ext uri="{BB962C8B-B14F-4D97-AF65-F5344CB8AC3E}">
        <p14:creationId xmlns:p14="http://schemas.microsoft.com/office/powerpoint/2010/main" val="2460843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i="0" dirty="0">
                <a:effectLst/>
              </a:rPr>
              <a:t>Als je de envelop niet meteen </a:t>
            </a:r>
            <a:r>
              <a:rPr lang="nl-NL" dirty="0"/>
              <a:t>naar de brievenbus kunt brengen, b</a:t>
            </a:r>
            <a:r>
              <a:rPr lang="nl-NL" sz="1200" i="0" dirty="0">
                <a:effectLst/>
              </a:rPr>
              <a:t>ewaar je de envelop in de koelkast. </a:t>
            </a:r>
            <a:r>
              <a:rPr lang="nl-NL" dirty="0"/>
              <a:t>Dit is niet vies of onhygiënisch. </a:t>
            </a:r>
            <a:endParaRPr lang="nl-NL" sz="1200" i="0" dirty="0">
              <a:effectLst/>
            </a:endParaRPr>
          </a:p>
          <a:p>
            <a:endParaRPr lang="nl-NL" dirty="0"/>
          </a:p>
          <a:p>
            <a:r>
              <a:rPr lang="nl-NL" sz="1200" i="0" dirty="0">
                <a:effectLst/>
              </a:rPr>
              <a:t>Zorg er wel voor dat je binnen 24 uur de envelop op de post doet. </a:t>
            </a:r>
          </a:p>
          <a:p>
            <a:endParaRPr lang="nl-NL" sz="1200" i="0" dirty="0">
              <a:effectLst/>
            </a:endParaRPr>
          </a:p>
          <a:p>
            <a:r>
              <a:rPr lang="nl-NL" sz="1200" i="0" dirty="0">
                <a:effectLst/>
              </a:rPr>
              <a:t>Op vrijdag voor 17 uur op de bus! Lees de tekst van de bijsluiter goed. </a:t>
            </a:r>
            <a:endParaRPr lang="nl-NL" dirty="0"/>
          </a:p>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21</a:t>
            </a:fld>
            <a:endParaRPr lang="nl-NL"/>
          </a:p>
        </p:txBody>
      </p:sp>
    </p:spTree>
    <p:extLst>
      <p:ext uri="{BB962C8B-B14F-4D97-AF65-F5344CB8AC3E}">
        <p14:creationId xmlns:p14="http://schemas.microsoft.com/office/powerpoint/2010/main" val="781244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93738" y="1143000"/>
            <a:ext cx="5486400" cy="3086100"/>
          </a:xfrm>
        </p:spPr>
      </p:sp>
      <p:sp>
        <p:nvSpPr>
          <p:cNvPr id="3" name="Tijdelijke aanduiding voor notities 2"/>
          <p:cNvSpPr>
            <a:spLocks noGrp="1"/>
          </p:cNvSpPr>
          <p:nvPr>
            <p:ph type="body" idx="1"/>
          </p:nvPr>
        </p:nvSpPr>
        <p:spPr>
          <a:xfrm>
            <a:off x="693234" y="4400550"/>
            <a:ext cx="5486400" cy="3600450"/>
          </a:xfrm>
        </p:spPr>
        <p:txBody>
          <a:bodyPr/>
          <a:lstStyle/>
          <a:p>
            <a:pPr>
              <a:defRPr/>
            </a:pPr>
            <a:r>
              <a:rPr lang="nl-NL" altLang="nl-NL" dirty="0"/>
              <a:t>Als er bloed in je poep zit, krijg je een verwijzing krijgt naar het ziekenhuis voor een kijkonderzoek. Dit hoort niet bij het bevolkingsonderzoek en het kan zijn dat het geld kost. </a:t>
            </a:r>
            <a:r>
              <a:rPr lang="nl-NL" dirty="0"/>
              <a:t>De kosten hiervan vallen onder je zorgverzekering. Het kan daarom zijn dat je de kosten of een deel ervan zelf moet betalen. </a:t>
            </a:r>
          </a:p>
          <a:p>
            <a:r>
              <a:rPr lang="nl-NL" dirty="0"/>
              <a:t>Heeft je vragen over de vergoeding van de kosten? Neem dan contact op met je zorgverzekeraar voordat u naar de</a:t>
            </a:r>
            <a:r>
              <a:rPr lang="nl-NL" dirty="0">
                <a:cs typeface="Calibri"/>
              </a:rPr>
              <a:t> </a:t>
            </a:r>
            <a:r>
              <a:rPr lang="nl-NL" dirty="0"/>
              <a:t>afspraak gaat.</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22</a:t>
            </a:fld>
            <a:endParaRPr lang="nl-NL"/>
          </a:p>
        </p:txBody>
      </p:sp>
    </p:spTree>
    <p:extLst>
      <p:ext uri="{BB962C8B-B14F-4D97-AF65-F5344CB8AC3E}">
        <p14:creationId xmlns:p14="http://schemas.microsoft.com/office/powerpoint/2010/main" val="566597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dirty="0">
                <a:solidFill>
                  <a:srgbClr val="00B050"/>
                </a:solidFill>
              </a:rPr>
              <a:t>Hier kun je samen naar de informatiekaart ‘Wat kan de uitslag zijn’ kijken of deze uitdelen.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i="0" dirty="0">
              <a:solidFill>
                <a:srgbClr val="142939"/>
              </a:solidFill>
              <a:effectLst/>
              <a:latin typeface="Dosi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142939"/>
                </a:solidFill>
                <a:effectLst/>
                <a:latin typeface="Dosis"/>
              </a:rPr>
              <a:t>Het wachten op de uitslag kan spannend zijn.</a:t>
            </a:r>
          </a:p>
          <a:p>
            <a:r>
              <a:rPr lang="nl-NL" dirty="0"/>
              <a:t>95 van de 100 mensen: geen vervolgonderzoek nodig</a:t>
            </a:r>
            <a:endParaRPr lang="nl-NL" dirty="0">
              <a:ea typeface="Calibri"/>
              <a:cs typeface="Calibri"/>
            </a:endParaRPr>
          </a:p>
          <a:p>
            <a:r>
              <a:rPr lang="nl-NL" dirty="0"/>
              <a:t>5 van de 100 mensen: wel vervolgonderzoek nodig</a:t>
            </a:r>
            <a:endParaRPr lang="nl-NL" alt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23</a:t>
            </a:fld>
            <a:endParaRPr lang="nl-NL"/>
          </a:p>
        </p:txBody>
      </p:sp>
    </p:spTree>
    <p:extLst>
      <p:ext uri="{BB962C8B-B14F-4D97-AF65-F5344CB8AC3E}">
        <p14:creationId xmlns:p14="http://schemas.microsoft.com/office/powerpoint/2010/main" val="475788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Uitslag niet te bepalen? Dan kun je een nieuwe test doen.</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24</a:t>
            </a:fld>
            <a:endParaRPr lang="nl-NL"/>
          </a:p>
        </p:txBody>
      </p:sp>
    </p:spTree>
    <p:extLst>
      <p:ext uri="{BB962C8B-B14F-4D97-AF65-F5344CB8AC3E}">
        <p14:creationId xmlns:p14="http://schemas.microsoft.com/office/powerpoint/2010/main" val="3465199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Kijkonderzoek</a:t>
            </a:r>
            <a:endParaRPr lang="en-US" dirty="0"/>
          </a:p>
          <a:p>
            <a:endParaRPr lang="en-US" dirty="0"/>
          </a:p>
          <a:p>
            <a:r>
              <a:rPr lang="en-US" dirty="0"/>
              <a:t>Je </a:t>
            </a:r>
            <a:r>
              <a:rPr lang="en-US" dirty="0" err="1"/>
              <a:t>krijgt</a:t>
            </a:r>
            <a:r>
              <a:rPr lang="en-US" dirty="0"/>
              <a:t> </a:t>
            </a:r>
            <a:r>
              <a:rPr lang="en-US" dirty="0" err="1"/>
              <a:t>eerst</a:t>
            </a:r>
            <a:r>
              <a:rPr lang="en-US" dirty="0"/>
              <a:t> </a:t>
            </a:r>
            <a:r>
              <a:rPr lang="en-US" dirty="0" err="1"/>
              <a:t>een</a:t>
            </a:r>
            <a:r>
              <a:rPr lang="en-US" dirty="0"/>
              <a:t> </a:t>
            </a:r>
            <a:r>
              <a:rPr lang="en-US" dirty="0" err="1"/>
              <a:t>gesprek</a:t>
            </a:r>
            <a:r>
              <a:rPr lang="en-US" dirty="0"/>
              <a:t>, </a:t>
            </a:r>
            <a:r>
              <a:rPr lang="en-US" dirty="0" err="1"/>
              <a:t>daarna</a:t>
            </a:r>
            <a:r>
              <a:rPr lang="en-US" dirty="0"/>
              <a:t> het </a:t>
            </a:r>
            <a:r>
              <a:rPr lang="en-US" dirty="0" err="1"/>
              <a:t>kijkonderzoek</a:t>
            </a:r>
            <a:r>
              <a:rPr lang="en-US" dirty="0"/>
              <a:t>.</a:t>
            </a:r>
            <a:endParaRPr lang="en-US" dirty="0">
              <a:ea typeface="Calibri"/>
              <a:cs typeface="Calibri"/>
            </a:endParaRPr>
          </a:p>
          <a:p>
            <a:r>
              <a:rPr lang="nl-NL" dirty="0"/>
              <a:t>Heb je een kijkonderzoek (</a:t>
            </a:r>
            <a:r>
              <a:rPr lang="nl-NL" dirty="0" err="1"/>
              <a:t>coloscopie</a:t>
            </a:r>
            <a:r>
              <a:rPr lang="nl-NL" dirty="0"/>
              <a:t>) ondergaan en heeft de arts geen poliepen gevonden? Dan krijg je na tien jaar weer een oproep om mee te doen aan het bevolkingsonderzoek.</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25</a:t>
            </a:fld>
            <a:endParaRPr lang="nl-NL"/>
          </a:p>
        </p:txBody>
      </p:sp>
    </p:spTree>
    <p:extLst>
      <p:ext uri="{BB962C8B-B14F-4D97-AF65-F5344CB8AC3E}">
        <p14:creationId xmlns:p14="http://schemas.microsoft.com/office/powerpoint/2010/main" val="4188320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Als je </a:t>
            </a:r>
            <a:r>
              <a:rPr lang="en-US" dirty="0" err="1"/>
              <a:t>een</a:t>
            </a:r>
            <a:r>
              <a:rPr lang="en-US" dirty="0"/>
              <a:t> </a:t>
            </a:r>
            <a:r>
              <a:rPr lang="en-US" dirty="0" err="1"/>
              <a:t>kijkonderzoek</a:t>
            </a:r>
            <a:r>
              <a:rPr lang="en-US" dirty="0"/>
              <a:t> </a:t>
            </a:r>
            <a:r>
              <a:rPr lang="en-US" dirty="0" err="1"/>
              <a:t>krijgt</a:t>
            </a:r>
            <a:r>
              <a:rPr lang="en-US" dirty="0"/>
              <a:t>, dan </a:t>
            </a:r>
            <a:r>
              <a:rPr lang="en-US" dirty="0" err="1"/>
              <a:t>kun</a:t>
            </a:r>
            <a:r>
              <a:rPr lang="en-US" dirty="0"/>
              <a:t> je </a:t>
            </a:r>
            <a:r>
              <a:rPr lang="en-US" dirty="0" err="1"/>
              <a:t>kiezen</a:t>
            </a:r>
            <a:r>
              <a:rPr lang="en-US" dirty="0"/>
              <a:t> of je </a:t>
            </a:r>
            <a:r>
              <a:rPr lang="en-US" dirty="0" err="1"/>
              <a:t>gaat</a:t>
            </a:r>
            <a:r>
              <a:rPr lang="en-US" dirty="0"/>
              <a:t> </a:t>
            </a:r>
            <a:r>
              <a:rPr lang="en-US" dirty="0" err="1"/>
              <a:t>slapen</a:t>
            </a:r>
            <a:r>
              <a:rPr lang="en-US" dirty="0"/>
              <a:t> </a:t>
            </a:r>
            <a:r>
              <a:rPr lang="en-US" dirty="0" err="1"/>
              <a:t>en</a:t>
            </a:r>
            <a:r>
              <a:rPr lang="en-US" dirty="0"/>
              <a:t> </a:t>
            </a:r>
            <a:r>
              <a:rPr lang="en-US" dirty="0" err="1"/>
              <a:t>niets</a:t>
            </a:r>
            <a:r>
              <a:rPr lang="en-US" dirty="0"/>
              <a:t> </a:t>
            </a:r>
            <a:r>
              <a:rPr lang="en-US" dirty="0" err="1"/>
              <a:t>voelt</a:t>
            </a:r>
            <a:r>
              <a:rPr lang="en-US" dirty="0"/>
              <a:t> van de </a:t>
            </a:r>
            <a:r>
              <a:rPr lang="en-US" dirty="0" err="1"/>
              <a:t>behandeling</a:t>
            </a:r>
            <a:r>
              <a:rPr lang="en-US" dirty="0"/>
              <a:t>, of </a:t>
            </a:r>
            <a:r>
              <a:rPr lang="en-US" dirty="0" err="1"/>
              <a:t>dat</a:t>
            </a:r>
            <a:r>
              <a:rPr lang="en-US" dirty="0"/>
              <a:t> je </a:t>
            </a:r>
            <a:r>
              <a:rPr lang="en-US" dirty="0" err="1"/>
              <a:t>iets</a:t>
            </a:r>
            <a:r>
              <a:rPr lang="en-US" dirty="0"/>
              <a:t> </a:t>
            </a:r>
            <a:r>
              <a:rPr lang="en-US" dirty="0" err="1"/>
              <a:t>tegen</a:t>
            </a:r>
            <a:r>
              <a:rPr lang="en-US" dirty="0"/>
              <a:t> de </a:t>
            </a:r>
            <a:r>
              <a:rPr lang="en-US" dirty="0" err="1"/>
              <a:t>pijn</a:t>
            </a:r>
            <a:r>
              <a:rPr lang="en-US" dirty="0"/>
              <a:t> </a:t>
            </a:r>
            <a:r>
              <a:rPr lang="en-US" dirty="0" err="1"/>
              <a:t>krijgt</a:t>
            </a:r>
            <a:r>
              <a:rPr lang="en-US" dirty="0"/>
              <a:t>, maar </a:t>
            </a:r>
            <a:r>
              <a:rPr lang="en-US" dirty="0" err="1"/>
              <a:t>wel</a:t>
            </a:r>
            <a:r>
              <a:rPr lang="en-US" dirty="0"/>
              <a:t> </a:t>
            </a:r>
            <a:r>
              <a:rPr lang="en-US" dirty="0" err="1"/>
              <a:t>wakker</a:t>
            </a:r>
            <a:r>
              <a:rPr lang="en-US" dirty="0"/>
              <a:t> </a:t>
            </a:r>
            <a:r>
              <a:rPr lang="en-US" dirty="0" err="1"/>
              <a:t>blijft</a:t>
            </a:r>
            <a:r>
              <a:rPr lang="en-US" dirty="0"/>
              <a:t>. </a:t>
            </a:r>
          </a:p>
          <a:p>
            <a:endParaRPr lang="en-US" dirty="0"/>
          </a:p>
          <a:p>
            <a:r>
              <a:rPr lang="en-US" dirty="0"/>
              <a:t>De </a:t>
            </a:r>
            <a:r>
              <a:rPr lang="en-US" dirty="0" err="1"/>
              <a:t>dokter</a:t>
            </a:r>
            <a:r>
              <a:rPr lang="en-US" dirty="0"/>
              <a:t> </a:t>
            </a:r>
            <a:r>
              <a:rPr lang="en-US" dirty="0" err="1"/>
              <a:t>gaat</a:t>
            </a:r>
            <a:r>
              <a:rPr lang="en-US" dirty="0"/>
              <a:t> met </a:t>
            </a:r>
            <a:r>
              <a:rPr lang="en-US" dirty="0" err="1"/>
              <a:t>een</a:t>
            </a:r>
            <a:r>
              <a:rPr lang="en-US" dirty="0"/>
              <a:t> slang via je anus (</a:t>
            </a:r>
            <a:r>
              <a:rPr lang="en-US" dirty="0" err="1"/>
              <a:t>poepgat</a:t>
            </a:r>
            <a:r>
              <a:rPr lang="en-US" dirty="0"/>
              <a:t>) </a:t>
            </a:r>
            <a:r>
              <a:rPr lang="en-US" dirty="0" err="1"/>
              <a:t>naar</a:t>
            </a:r>
            <a:r>
              <a:rPr lang="en-US" dirty="0"/>
              <a:t> </a:t>
            </a:r>
            <a:r>
              <a:rPr lang="en-US" dirty="0" err="1"/>
              <a:t>binnen</a:t>
            </a:r>
            <a:r>
              <a:rPr lang="en-US" dirty="0"/>
              <a:t> in je </a:t>
            </a:r>
            <a:r>
              <a:rPr lang="en-US" dirty="0" err="1"/>
              <a:t>darmen</a:t>
            </a:r>
            <a:r>
              <a:rPr lang="en-US" dirty="0"/>
              <a:t> </a:t>
            </a:r>
            <a:r>
              <a:rPr lang="en-US" dirty="0" err="1"/>
              <a:t>en</a:t>
            </a:r>
            <a:r>
              <a:rPr lang="en-US" dirty="0"/>
              <a:t> </a:t>
            </a:r>
            <a:r>
              <a:rPr lang="en-US" dirty="0" err="1"/>
              <a:t>kijkt</a:t>
            </a:r>
            <a:r>
              <a:rPr lang="en-US" dirty="0"/>
              <a:t> dan met </a:t>
            </a:r>
            <a:r>
              <a:rPr lang="en-US" dirty="0" err="1"/>
              <a:t>een</a:t>
            </a:r>
            <a:r>
              <a:rPr lang="en-US" dirty="0"/>
              <a:t> camera in je </a:t>
            </a:r>
            <a:r>
              <a:rPr lang="en-US" dirty="0" err="1"/>
              <a:t>darmen</a:t>
            </a:r>
            <a:r>
              <a:rPr lang="en-US" dirty="0"/>
              <a:t>. </a:t>
            </a:r>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26</a:t>
            </a:fld>
            <a:endParaRPr lang="nl-NL"/>
          </a:p>
        </p:txBody>
      </p:sp>
    </p:spTree>
    <p:extLst>
      <p:ext uri="{BB962C8B-B14F-4D97-AF65-F5344CB8AC3E}">
        <p14:creationId xmlns:p14="http://schemas.microsoft.com/office/powerpoint/2010/main" val="25486336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solidFill>
                  <a:srgbClr val="00B050"/>
                </a:solidFill>
              </a:rPr>
              <a:t>Je </a:t>
            </a:r>
            <a:r>
              <a:rPr lang="en-US" dirty="0" err="1">
                <a:solidFill>
                  <a:srgbClr val="00B050"/>
                </a:solidFill>
              </a:rPr>
              <a:t>kunt</a:t>
            </a:r>
            <a:r>
              <a:rPr lang="en-US" dirty="0">
                <a:solidFill>
                  <a:srgbClr val="00B050"/>
                </a:solidFill>
              </a:rPr>
              <a:t> het </a:t>
            </a:r>
            <a:r>
              <a:rPr lang="en-US" dirty="0" err="1">
                <a:solidFill>
                  <a:srgbClr val="00B050"/>
                </a:solidFill>
              </a:rPr>
              <a:t>Steffie-filmpje</a:t>
            </a:r>
            <a:r>
              <a:rPr lang="en-US" dirty="0">
                <a:solidFill>
                  <a:srgbClr val="00B050"/>
                </a:solidFill>
              </a:rPr>
              <a:t> </a:t>
            </a:r>
            <a:r>
              <a:rPr lang="en-US" dirty="0" err="1">
                <a:solidFill>
                  <a:srgbClr val="00B050"/>
                </a:solidFill>
              </a:rPr>
              <a:t>samen</a:t>
            </a:r>
            <a:r>
              <a:rPr lang="en-US" dirty="0">
                <a:solidFill>
                  <a:srgbClr val="00B050"/>
                </a:solidFill>
              </a:rPr>
              <a:t> </a:t>
            </a:r>
            <a:r>
              <a:rPr lang="en-US" dirty="0" err="1">
                <a:solidFill>
                  <a:srgbClr val="00B050"/>
                </a:solidFill>
              </a:rPr>
              <a:t>nog</a:t>
            </a:r>
            <a:r>
              <a:rPr lang="en-US" dirty="0">
                <a:solidFill>
                  <a:srgbClr val="00B050"/>
                </a:solidFill>
              </a:rPr>
              <a:t> </a:t>
            </a:r>
            <a:r>
              <a:rPr lang="en-US" dirty="0" err="1">
                <a:solidFill>
                  <a:srgbClr val="00B050"/>
                </a:solidFill>
              </a:rPr>
              <a:t>een</a:t>
            </a:r>
            <a:r>
              <a:rPr lang="en-US" dirty="0">
                <a:solidFill>
                  <a:srgbClr val="00B050"/>
                </a:solidFill>
              </a:rPr>
              <a:t> </a:t>
            </a:r>
            <a:r>
              <a:rPr lang="en-US" dirty="0" err="1">
                <a:solidFill>
                  <a:srgbClr val="00B050"/>
                </a:solidFill>
              </a:rPr>
              <a:t>keer</a:t>
            </a:r>
            <a:r>
              <a:rPr lang="en-US" dirty="0">
                <a:solidFill>
                  <a:srgbClr val="00B050"/>
                </a:solidFill>
              </a:rPr>
              <a:t> </a:t>
            </a:r>
            <a:r>
              <a:rPr lang="en-US" dirty="0" err="1">
                <a:solidFill>
                  <a:srgbClr val="00B050"/>
                </a:solidFill>
              </a:rPr>
              <a:t>doorlopen</a:t>
            </a:r>
            <a:r>
              <a:rPr lang="en-US" dirty="0">
                <a:solidFill>
                  <a:srgbClr val="00B050"/>
                </a:solidFill>
              </a:rPr>
              <a:t>. Dan </a:t>
            </a:r>
            <a:r>
              <a:rPr lang="en-US" dirty="0" err="1">
                <a:solidFill>
                  <a:srgbClr val="00B050"/>
                </a:solidFill>
              </a:rPr>
              <a:t>wordt</a:t>
            </a:r>
            <a:r>
              <a:rPr lang="en-US" dirty="0">
                <a:solidFill>
                  <a:srgbClr val="00B050"/>
                </a:solidFill>
              </a:rPr>
              <a:t> alle </a:t>
            </a:r>
            <a:r>
              <a:rPr lang="en-US" dirty="0" err="1">
                <a:solidFill>
                  <a:srgbClr val="00B050"/>
                </a:solidFill>
              </a:rPr>
              <a:t>informatie</a:t>
            </a:r>
            <a:r>
              <a:rPr lang="en-US" dirty="0">
                <a:solidFill>
                  <a:srgbClr val="00B050"/>
                </a:solidFill>
              </a:rPr>
              <a:t> die je </a:t>
            </a:r>
            <a:r>
              <a:rPr lang="en-US" dirty="0" err="1">
                <a:solidFill>
                  <a:srgbClr val="00B050"/>
                </a:solidFill>
              </a:rPr>
              <a:t>verteld</a:t>
            </a:r>
            <a:r>
              <a:rPr lang="en-US" dirty="0">
                <a:solidFill>
                  <a:srgbClr val="00B050"/>
                </a:solidFill>
              </a:rPr>
              <a:t> </a:t>
            </a:r>
            <a:r>
              <a:rPr lang="en-US" dirty="0" err="1">
                <a:solidFill>
                  <a:srgbClr val="00B050"/>
                </a:solidFill>
              </a:rPr>
              <a:t>hebt</a:t>
            </a:r>
            <a:r>
              <a:rPr lang="en-US" dirty="0">
                <a:solidFill>
                  <a:srgbClr val="00B050"/>
                </a:solidFill>
              </a:rPr>
              <a:t> </a:t>
            </a:r>
            <a:r>
              <a:rPr lang="en-US" dirty="0" err="1">
                <a:solidFill>
                  <a:srgbClr val="00B050"/>
                </a:solidFill>
              </a:rPr>
              <a:t>nog</a:t>
            </a:r>
            <a:r>
              <a:rPr lang="en-US" dirty="0">
                <a:solidFill>
                  <a:srgbClr val="00B050"/>
                </a:solidFill>
              </a:rPr>
              <a:t> </a:t>
            </a:r>
            <a:r>
              <a:rPr lang="en-US" dirty="0" err="1">
                <a:solidFill>
                  <a:srgbClr val="00B050"/>
                </a:solidFill>
              </a:rPr>
              <a:t>een</a:t>
            </a:r>
            <a:r>
              <a:rPr lang="en-US" dirty="0">
                <a:solidFill>
                  <a:srgbClr val="00B050"/>
                </a:solidFill>
              </a:rPr>
              <a:t> </a:t>
            </a:r>
            <a:r>
              <a:rPr lang="en-US" dirty="0" err="1">
                <a:solidFill>
                  <a:srgbClr val="00B050"/>
                </a:solidFill>
              </a:rPr>
              <a:t>keer</a:t>
            </a:r>
            <a:r>
              <a:rPr lang="en-US" dirty="0">
                <a:solidFill>
                  <a:srgbClr val="00B050"/>
                </a:solidFill>
              </a:rPr>
              <a:t> </a:t>
            </a:r>
            <a:r>
              <a:rPr lang="en-US" dirty="0" err="1">
                <a:solidFill>
                  <a:srgbClr val="00B050"/>
                </a:solidFill>
              </a:rPr>
              <a:t>herhaald</a:t>
            </a:r>
            <a:r>
              <a:rPr lang="en-US" dirty="0">
                <a:solidFill>
                  <a:srgbClr val="00B050"/>
                </a:solidFill>
              </a:rPr>
              <a:t>. </a:t>
            </a:r>
            <a:r>
              <a:rPr lang="en-US" dirty="0" err="1">
                <a:solidFill>
                  <a:srgbClr val="00B050"/>
                </a:solidFill>
              </a:rPr>
              <a:t>Misschien</a:t>
            </a:r>
            <a:r>
              <a:rPr lang="en-US" dirty="0">
                <a:solidFill>
                  <a:srgbClr val="00B050"/>
                </a:solidFill>
              </a:rPr>
              <a:t> </a:t>
            </a:r>
            <a:r>
              <a:rPr lang="en-US" dirty="0" err="1">
                <a:solidFill>
                  <a:srgbClr val="00B050"/>
                </a:solidFill>
              </a:rPr>
              <a:t>dat</a:t>
            </a:r>
            <a:r>
              <a:rPr lang="en-US" dirty="0">
                <a:solidFill>
                  <a:srgbClr val="00B050"/>
                </a:solidFill>
              </a:rPr>
              <a:t> er dan </a:t>
            </a:r>
            <a:r>
              <a:rPr lang="en-US" dirty="0" err="1">
                <a:solidFill>
                  <a:srgbClr val="00B050"/>
                </a:solidFill>
              </a:rPr>
              <a:t>ook</a:t>
            </a:r>
            <a:r>
              <a:rPr lang="en-US" dirty="0">
                <a:solidFill>
                  <a:srgbClr val="00B050"/>
                </a:solidFill>
              </a:rPr>
              <a:t> (</a:t>
            </a:r>
            <a:r>
              <a:rPr lang="en-US" dirty="0" err="1">
                <a:solidFill>
                  <a:srgbClr val="00B050"/>
                </a:solidFill>
              </a:rPr>
              <a:t>nieuwe</a:t>
            </a:r>
            <a:r>
              <a:rPr lang="en-US" dirty="0">
                <a:solidFill>
                  <a:srgbClr val="00B050"/>
                </a:solidFill>
              </a:rPr>
              <a:t>/</a:t>
            </a:r>
            <a:r>
              <a:rPr lang="en-US" dirty="0" err="1">
                <a:solidFill>
                  <a:srgbClr val="00B050"/>
                </a:solidFill>
              </a:rPr>
              <a:t>andere</a:t>
            </a:r>
            <a:r>
              <a:rPr lang="en-US" dirty="0">
                <a:solidFill>
                  <a:srgbClr val="00B050"/>
                </a:solidFill>
              </a:rPr>
              <a:t>) </a:t>
            </a:r>
            <a:r>
              <a:rPr lang="en-US" dirty="0" err="1">
                <a:solidFill>
                  <a:srgbClr val="00B050"/>
                </a:solidFill>
              </a:rPr>
              <a:t>vragen</a:t>
            </a:r>
            <a:r>
              <a:rPr lang="en-US" dirty="0">
                <a:solidFill>
                  <a:srgbClr val="00B050"/>
                </a:solidFill>
              </a:rPr>
              <a:t> </a:t>
            </a:r>
            <a:r>
              <a:rPr lang="en-US" dirty="0" err="1">
                <a:solidFill>
                  <a:srgbClr val="00B050"/>
                </a:solidFill>
              </a:rPr>
              <a:t>komen</a:t>
            </a:r>
            <a:r>
              <a:rPr lang="en-US" dirty="0">
                <a:solidFill>
                  <a:srgbClr val="00B050"/>
                </a:solidFill>
              </a:rPr>
              <a:t>.  </a:t>
            </a:r>
          </a:p>
          <a:p>
            <a:endParaRPr lang="en-US" dirty="0">
              <a:solidFill>
                <a:srgbClr val="00B050"/>
              </a:solidFill>
            </a:endParaRPr>
          </a:p>
          <a:p>
            <a:r>
              <a:rPr lang="en-US" dirty="0">
                <a:solidFill>
                  <a:srgbClr val="00B050"/>
                </a:solidFill>
              </a:rPr>
              <a:t>TIP: </a:t>
            </a:r>
            <a:r>
              <a:rPr lang="en-US" dirty="0" err="1">
                <a:solidFill>
                  <a:srgbClr val="00B050"/>
                </a:solidFill>
              </a:rPr>
              <a:t>Goed</a:t>
            </a:r>
            <a:r>
              <a:rPr lang="en-US" dirty="0">
                <a:solidFill>
                  <a:srgbClr val="00B050"/>
                </a:solidFill>
              </a:rPr>
              <a:t> om de link </a:t>
            </a:r>
            <a:r>
              <a:rPr lang="en-US" dirty="0" err="1">
                <a:solidFill>
                  <a:srgbClr val="00B050"/>
                </a:solidFill>
              </a:rPr>
              <a:t>naar</a:t>
            </a:r>
            <a:r>
              <a:rPr lang="en-US" dirty="0">
                <a:solidFill>
                  <a:srgbClr val="00B050"/>
                </a:solidFill>
              </a:rPr>
              <a:t> het </a:t>
            </a:r>
            <a:r>
              <a:rPr lang="en-US" dirty="0" err="1">
                <a:solidFill>
                  <a:srgbClr val="00B050"/>
                </a:solidFill>
              </a:rPr>
              <a:t>Steffie-filmpje</a:t>
            </a:r>
            <a:r>
              <a:rPr lang="en-US" dirty="0">
                <a:solidFill>
                  <a:srgbClr val="00B050"/>
                </a:solidFill>
              </a:rPr>
              <a:t> (</a:t>
            </a:r>
            <a:r>
              <a:rPr lang="en-US" dirty="0" err="1">
                <a:solidFill>
                  <a:srgbClr val="00B050"/>
                </a:solidFill>
              </a:rPr>
              <a:t>achteraf</a:t>
            </a:r>
            <a:r>
              <a:rPr lang="en-US" dirty="0">
                <a:solidFill>
                  <a:srgbClr val="00B050"/>
                </a:solidFill>
              </a:rPr>
              <a:t>) </a:t>
            </a:r>
            <a:r>
              <a:rPr lang="en-US" dirty="0" err="1">
                <a:solidFill>
                  <a:srgbClr val="00B050"/>
                </a:solidFill>
              </a:rPr>
              <a:t>te</a:t>
            </a:r>
            <a:r>
              <a:rPr lang="en-US" dirty="0">
                <a:solidFill>
                  <a:srgbClr val="00B050"/>
                </a:solidFill>
              </a:rPr>
              <a:t> </a:t>
            </a:r>
            <a:r>
              <a:rPr lang="en-US" dirty="0" err="1">
                <a:solidFill>
                  <a:srgbClr val="00B050"/>
                </a:solidFill>
              </a:rPr>
              <a:t>delen</a:t>
            </a:r>
            <a:r>
              <a:rPr lang="en-US" dirty="0">
                <a:solidFill>
                  <a:srgbClr val="00B050"/>
                </a:solidFill>
              </a:rPr>
              <a:t>, </a:t>
            </a:r>
            <a:r>
              <a:rPr lang="en-US" dirty="0" err="1">
                <a:solidFill>
                  <a:srgbClr val="00B050"/>
                </a:solidFill>
              </a:rPr>
              <a:t>zodat</a:t>
            </a:r>
            <a:r>
              <a:rPr lang="en-US" dirty="0">
                <a:solidFill>
                  <a:srgbClr val="00B050"/>
                </a:solidFill>
              </a:rPr>
              <a:t> </a:t>
            </a:r>
            <a:r>
              <a:rPr lang="en-US" dirty="0" err="1">
                <a:solidFill>
                  <a:srgbClr val="00B050"/>
                </a:solidFill>
              </a:rPr>
              <a:t>vrouwen</a:t>
            </a:r>
            <a:r>
              <a:rPr lang="en-US" dirty="0">
                <a:solidFill>
                  <a:srgbClr val="00B050"/>
                </a:solidFill>
              </a:rPr>
              <a:t> het </a:t>
            </a:r>
            <a:r>
              <a:rPr lang="en-US" dirty="0" err="1">
                <a:solidFill>
                  <a:srgbClr val="00B050"/>
                </a:solidFill>
              </a:rPr>
              <a:t>kunnen</a:t>
            </a:r>
            <a:r>
              <a:rPr lang="en-US" dirty="0">
                <a:solidFill>
                  <a:srgbClr val="00B050"/>
                </a:solidFill>
              </a:rPr>
              <a:t> </a:t>
            </a:r>
            <a:r>
              <a:rPr lang="en-US" dirty="0" err="1">
                <a:solidFill>
                  <a:srgbClr val="00B050"/>
                </a:solidFill>
              </a:rPr>
              <a:t>doorsturen</a:t>
            </a:r>
            <a:r>
              <a:rPr lang="en-US" dirty="0">
                <a:solidFill>
                  <a:srgbClr val="00B050"/>
                </a:solidFill>
              </a:rPr>
              <a:t>. </a:t>
            </a:r>
            <a:endParaRPr lang="nl-NL" dirty="0">
              <a:solidFill>
                <a:srgbClr val="00B050"/>
              </a:solidFill>
            </a:endParaRP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27</a:t>
            </a:fld>
            <a:endParaRPr lang="nl-NL"/>
          </a:p>
        </p:txBody>
      </p:sp>
    </p:spTree>
    <p:extLst>
      <p:ext uri="{BB962C8B-B14F-4D97-AF65-F5344CB8AC3E}">
        <p14:creationId xmlns:p14="http://schemas.microsoft.com/office/powerpoint/2010/main" val="25922889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 uitnodigingsbrief staat een QR-code naar informatie in andere talen. </a:t>
            </a:r>
          </a:p>
          <a:p>
            <a:endParaRPr lang="nl-NL" dirty="0"/>
          </a:p>
          <a:p>
            <a:r>
              <a:rPr lang="nl-NL" dirty="0"/>
              <a:t>Er is in meerdere talen informatie te vinden op de website van het RIVM:</a:t>
            </a:r>
          </a:p>
          <a:p>
            <a:r>
              <a:rPr lang="nl-NL" dirty="0">
                <a:hlinkClick r:id="rId3"/>
              </a:rPr>
              <a:t>https://www.rivm.nl/bevolkingsonderzoek-darmkanker</a:t>
            </a:r>
            <a:endParaRPr lang="nl-NL" dirty="0"/>
          </a:p>
          <a:p>
            <a:endParaRPr lang="nl-NL" dirty="0"/>
          </a:p>
          <a:p>
            <a:r>
              <a:rPr lang="nl-NL" dirty="0"/>
              <a:t>Ook op de website van Bevolkingsonderzoek Nederland staat informatie meerdere talen:</a:t>
            </a:r>
          </a:p>
          <a:p>
            <a:r>
              <a:rPr lang="nl-NL" dirty="0">
                <a:hlinkClick r:id="rId4"/>
              </a:rPr>
              <a:t>https://www.bevolkingsonderzoeknederland.nl/darmkanker/</a:t>
            </a:r>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28</a:t>
            </a:fld>
            <a:endParaRPr lang="nl-NL"/>
          </a:p>
        </p:txBody>
      </p:sp>
    </p:spTree>
    <p:extLst>
      <p:ext uri="{BB962C8B-B14F-4D97-AF65-F5344CB8AC3E}">
        <p14:creationId xmlns:p14="http://schemas.microsoft.com/office/powerpoint/2010/main" val="2821091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solidFill>
                <a:srgbClr val="00B050"/>
              </a:solidFill>
            </a:endParaRP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29</a:t>
            </a:fld>
            <a:endParaRPr lang="nl-NL"/>
          </a:p>
        </p:txBody>
      </p:sp>
    </p:spTree>
    <p:extLst>
      <p:ext uri="{BB962C8B-B14F-4D97-AF65-F5344CB8AC3E}">
        <p14:creationId xmlns:p14="http://schemas.microsoft.com/office/powerpoint/2010/main" val="3938720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i="1"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3</a:t>
            </a:fld>
            <a:endParaRPr lang="nl-NL"/>
          </a:p>
        </p:txBody>
      </p:sp>
    </p:spTree>
    <p:extLst>
      <p:ext uri="{BB962C8B-B14F-4D97-AF65-F5344CB8AC3E}">
        <p14:creationId xmlns:p14="http://schemas.microsoft.com/office/powerpoint/2010/main" val="1131154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u="none" strike="noStrike" dirty="0">
                <a:solidFill>
                  <a:srgbClr val="00B050"/>
                </a:solidFill>
                <a:effectLst/>
                <a:latin typeface="Calibri" panose="020F0502020204030204" pitchFamily="34" charset="0"/>
              </a:rPr>
              <a:t>Probeer in gesprek te gaan door te vragen naar ervaringen. Zijn er mensen die al eens meegedaan hebben? Kennen ze anderen die er aan meedoen, of juist niet? Of kennen ze iemand bij wie kanker is ontdekt door het onderzoek? </a:t>
            </a:r>
            <a:r>
              <a:rPr lang="nl-NL" dirty="0">
                <a:ea typeface="Calibri"/>
                <a:cs typeface="Calibri"/>
              </a:rPr>
              <a:t>Je kunt het gesprek nog wat stimuleren door vragen te stellen zoals:</a:t>
            </a:r>
          </a:p>
          <a:p>
            <a:endParaRPr lang="nl-NL" dirty="0"/>
          </a:p>
          <a:p>
            <a:pPr marL="171450" indent="-171450">
              <a:buFont typeface="Arial"/>
              <a:buChar char="•"/>
            </a:pPr>
            <a:r>
              <a:rPr lang="nl-NL" dirty="0"/>
              <a:t>Is gezond zijn belangrijk voor je? </a:t>
            </a:r>
          </a:p>
          <a:p>
            <a:pPr marL="171450" indent="-171450">
              <a:buFont typeface="Arial"/>
              <a:buChar char="•"/>
            </a:pPr>
            <a:r>
              <a:rPr lang="nl-NL" dirty="0">
                <a:ea typeface="Calibri" panose="020F0502020204030204"/>
                <a:cs typeface="Calibri" panose="020F0502020204030204"/>
              </a:rPr>
              <a:t>Wat is gezond leven voor je?</a:t>
            </a:r>
          </a:p>
          <a:p>
            <a:pPr marL="171450" indent="-171450">
              <a:buFont typeface="Arial"/>
              <a:buChar char="•"/>
            </a:pPr>
            <a:r>
              <a:rPr lang="nl-NL" dirty="0"/>
              <a:t>Hoe zorg je dat je gezond blijft?</a:t>
            </a:r>
            <a:endParaRPr lang="nl-NL" dirty="0">
              <a:ea typeface="Calibri"/>
              <a:cs typeface="Calibri"/>
            </a:endParaRP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4</a:t>
            </a:fld>
            <a:endParaRPr lang="nl-NL"/>
          </a:p>
        </p:txBody>
      </p:sp>
    </p:spTree>
    <p:extLst>
      <p:ext uri="{BB962C8B-B14F-4D97-AF65-F5344CB8AC3E}">
        <p14:creationId xmlns:p14="http://schemas.microsoft.com/office/powerpoint/2010/main" val="1350734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weten dat gezond leven verstandig is. Dat kun je doen door o.a. deze punten. Maar is dat voldoende? Blijf je dan zeker weten gezond?</a:t>
            </a:r>
          </a:p>
          <a:p>
            <a:endParaRPr lang="nl-NL"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000000"/>
                </a:solidFill>
                <a:effectLst/>
                <a:latin typeface="Inter"/>
              </a:rPr>
              <a:t>Je kunt niet voorkomen dat je mogelijk kanker krijgt, maar je kunt wel een en ander doen om het risico te verkleinen: </a:t>
            </a:r>
            <a:r>
              <a:rPr lang="nl-NL" b="0" i="0" u="none" strike="noStrike" dirty="0">
                <a:solidFill>
                  <a:srgbClr val="000000"/>
                </a:solidFill>
                <a:effectLst/>
                <a:latin typeface="Inter"/>
                <a:hlinkClick r:id="rId3" tooltip="Roken en kanker"/>
              </a:rPr>
              <a:t>niet roken</a:t>
            </a:r>
            <a:r>
              <a:rPr lang="nl-NL" b="0" i="0" dirty="0">
                <a:solidFill>
                  <a:srgbClr val="000000"/>
                </a:solidFill>
                <a:effectLst/>
                <a:latin typeface="Inter"/>
              </a:rPr>
              <a:t>, </a:t>
            </a:r>
            <a:r>
              <a:rPr lang="nl-NL" b="0" i="0" u="none" strike="noStrike" dirty="0">
                <a:solidFill>
                  <a:srgbClr val="000000"/>
                </a:solidFill>
                <a:effectLst/>
                <a:latin typeface="Inter"/>
                <a:hlinkClick r:id="rId4" tooltip="Zon en kanker"/>
              </a:rPr>
              <a:t>verstandig omgaan met de zon</a:t>
            </a:r>
            <a:r>
              <a:rPr lang="nl-NL" b="0" i="0" dirty="0">
                <a:solidFill>
                  <a:srgbClr val="000000"/>
                </a:solidFill>
                <a:effectLst/>
                <a:latin typeface="Inter"/>
              </a:rPr>
              <a:t>, </a:t>
            </a:r>
            <a:r>
              <a:rPr lang="nl-NL" b="0" i="0" u="none" strike="noStrike" dirty="0">
                <a:solidFill>
                  <a:srgbClr val="000000"/>
                </a:solidFill>
                <a:effectLst/>
                <a:latin typeface="Inter"/>
                <a:hlinkClick r:id="rId5" tooltip="Alcohol en kanker"/>
              </a:rPr>
              <a:t>matig alcohol drinken</a:t>
            </a:r>
            <a:r>
              <a:rPr lang="nl-NL" b="0" i="0" dirty="0">
                <a:solidFill>
                  <a:srgbClr val="000000"/>
                </a:solidFill>
                <a:effectLst/>
                <a:latin typeface="Inter"/>
              </a:rPr>
              <a:t> en </a:t>
            </a:r>
            <a:r>
              <a:rPr lang="nl-NL" b="0" i="0" u="none" strike="noStrike" dirty="0">
                <a:solidFill>
                  <a:srgbClr val="000000"/>
                </a:solidFill>
                <a:effectLst/>
                <a:latin typeface="Inter"/>
                <a:hlinkClick r:id="rId6" tooltip="Gezond eten"/>
              </a:rPr>
              <a:t>gezond eten</a:t>
            </a:r>
            <a:r>
              <a:rPr lang="nl-NL" b="0" i="0" dirty="0">
                <a:solidFill>
                  <a:srgbClr val="000000"/>
                </a:solidFill>
                <a:effectLst/>
                <a:latin typeface="Inter"/>
              </a:rPr>
              <a:t> en </a:t>
            </a:r>
            <a:r>
              <a:rPr lang="nl-NL" b="0" i="0" u="none" strike="noStrike" dirty="0">
                <a:solidFill>
                  <a:srgbClr val="000000"/>
                </a:solidFill>
                <a:effectLst/>
                <a:latin typeface="Inter"/>
                <a:hlinkClick r:id="rId7" tooltip="Bewegen"/>
              </a:rPr>
              <a:t>bewegen</a:t>
            </a:r>
            <a:r>
              <a:rPr lang="nl-NL" b="0" i="0" u="none" strike="noStrike" dirty="0">
                <a:solidFill>
                  <a:srgbClr val="000000"/>
                </a:solidFill>
                <a:effectLst/>
                <a:latin typeface="Inter"/>
              </a:rPr>
              <a:t>. </a:t>
            </a:r>
            <a:r>
              <a:rPr lang="nl-NL" b="0" i="0" dirty="0">
                <a:solidFill>
                  <a:srgbClr val="000000"/>
                </a:solidFill>
                <a:effectLst/>
                <a:latin typeface="Inter"/>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i="0" dirty="0">
              <a:solidFill>
                <a:srgbClr val="000000"/>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i="1"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5</a:t>
            </a:fld>
            <a:endParaRPr lang="nl-NL"/>
          </a:p>
        </p:txBody>
      </p:sp>
    </p:spTree>
    <p:extLst>
      <p:ext uri="{BB962C8B-B14F-4D97-AF65-F5344CB8AC3E}">
        <p14:creationId xmlns:p14="http://schemas.microsoft.com/office/powerpoint/2010/main" val="4179351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rgbClr val="00B050"/>
                </a:solidFill>
              </a:rPr>
              <a:t>Ook dit kun je weer op meerdere manieren doen. Bijvoorbeeld door het uitdelen van rode en groene kaartjes. </a:t>
            </a:r>
            <a:r>
              <a:rPr lang="nl-NL" dirty="0">
                <a:solidFill>
                  <a:srgbClr val="00B050"/>
                </a:solidFill>
                <a:ea typeface="Calibri"/>
                <a:cs typeface="Calibri"/>
              </a:rPr>
              <a:t>Laat mensen dan de vraag beantwoorden door een rood kaartje op te steken voor 'NEE' en groen voor 'JA’. kunt dit natuurlijk ook gewoon met hand opsteken doen.  </a:t>
            </a:r>
          </a:p>
          <a:p>
            <a:endParaRPr lang="nl-NL" dirty="0"/>
          </a:p>
          <a:p>
            <a:r>
              <a:rPr lang="nl-NL" dirty="0"/>
              <a:t>Om het gesprek op gang te brengen, kun je de vraag stellen: klopt het? Kun je altijd voelen of je ziek bent van binnen?</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6</a:t>
            </a:fld>
            <a:endParaRPr lang="nl-NL"/>
          </a:p>
        </p:txBody>
      </p:sp>
    </p:spTree>
    <p:extLst>
      <p:ext uri="{BB962C8B-B14F-4D97-AF65-F5344CB8AC3E}">
        <p14:creationId xmlns:p14="http://schemas.microsoft.com/office/powerpoint/2010/main" val="717271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Soms kun je van binnen ziek zijn zonder dat je iets voelt. Daarom zijn de bevolkingsonderzoeken belangrijk. Door mee te doen aan een bevolkingsonderzoek naar kanker, kan de ziekte in een vroeg stadium worden opgespoord of zelfs worden voorkomen.</a:t>
            </a:r>
            <a:endParaRPr lang="nl-NL" i="1"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7</a:t>
            </a:fld>
            <a:endParaRPr lang="nl-NL"/>
          </a:p>
        </p:txBody>
      </p:sp>
    </p:spTree>
    <p:extLst>
      <p:ext uri="{BB962C8B-B14F-4D97-AF65-F5344CB8AC3E}">
        <p14:creationId xmlns:p14="http://schemas.microsoft.com/office/powerpoint/2010/main" val="2704493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a:xfrm>
            <a:off x="693234" y="4400550"/>
            <a:ext cx="5486400" cy="3600450"/>
          </a:xfrm>
        </p:spPr>
        <p:txBody>
          <a:bodyPr/>
          <a:lstStyle/>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8</a:t>
            </a:fld>
            <a:endParaRPr lang="nl-NL"/>
          </a:p>
        </p:txBody>
      </p:sp>
    </p:spTree>
    <p:extLst>
      <p:ext uri="{BB962C8B-B14F-4D97-AF65-F5344CB8AC3E}">
        <p14:creationId xmlns:p14="http://schemas.microsoft.com/office/powerpoint/2010/main" val="3972740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9</a:t>
            </a:fld>
            <a:endParaRPr lang="nl-NL"/>
          </a:p>
        </p:txBody>
      </p:sp>
    </p:spTree>
    <p:extLst>
      <p:ext uri="{BB962C8B-B14F-4D97-AF65-F5344CB8AC3E}">
        <p14:creationId xmlns:p14="http://schemas.microsoft.com/office/powerpoint/2010/main" val="11501099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tx1"/>
                </a:solidFill>
              </a:defRPr>
            </a:lvl1pPr>
          </a:lstStyle>
          <a:p>
            <a:r>
              <a:rPr lang="nl-NL"/>
              <a:t>Klik om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5" name="Afbeelding 4">
            <a:extLst>
              <a:ext uri="{FF2B5EF4-FFF2-40B4-BE49-F238E27FC236}">
                <a16:creationId xmlns:a16="http://schemas.microsoft.com/office/drawing/2014/main" id="{0B660F8D-0194-1549-9A85-B8585C341D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6" name="Afbeelding 5">
            <a:extLst>
              <a:ext uri="{FF2B5EF4-FFF2-40B4-BE49-F238E27FC236}">
                <a16:creationId xmlns:a16="http://schemas.microsoft.com/office/drawing/2014/main" id="{7E23BE38-388B-B84F-B596-4361C8FFEE5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5093" y="-13176"/>
            <a:ext cx="3660392" cy="1563389"/>
          </a:xfrm>
          <a:prstGeom prst="rect">
            <a:avLst/>
          </a:prstGeom>
        </p:spPr>
      </p:pic>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Klikken om de tekststijl van het model te bewerken</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4" name="Tijdelijke aanduiding voor datum 13"/>
          <p:cNvSpPr>
            <a:spLocks noGrp="1"/>
          </p:cNvSpPr>
          <p:nvPr>
            <p:ph type="dt" sz="half" idx="10"/>
          </p:nvPr>
        </p:nvSpPr>
        <p:spPr/>
        <p:txBody>
          <a:bodyPr/>
          <a:lstStyle/>
          <a:p>
            <a:endParaRPr lang="nl-NL"/>
          </a:p>
        </p:txBody>
      </p:sp>
      <p:sp>
        <p:nvSpPr>
          <p:cNvPr id="15" name="Tijdelijke aanduiding voor voettekst 14"/>
          <p:cNvSpPr>
            <a:spLocks noGrp="1"/>
          </p:cNvSpPr>
          <p:nvPr>
            <p:ph type="ftr" sz="quarter" idx="11"/>
          </p:nvPr>
        </p:nvSpPr>
        <p:spPr/>
        <p:txBody>
          <a:bodyPr/>
          <a:lstStyle/>
          <a:p>
            <a:endParaRPr lang="nl-NL"/>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Klikken om de tekststijl van het model te bewerken</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Klikken om de tekststijl van het model te bewerken</a:t>
            </a:r>
          </a:p>
        </p:txBody>
      </p:sp>
      <p:sp>
        <p:nvSpPr>
          <p:cNvPr id="10" name="Titel 9"/>
          <p:cNvSpPr>
            <a:spLocks noGrp="1"/>
          </p:cNvSpPr>
          <p:nvPr>
            <p:ph type="title"/>
          </p:nvPr>
        </p:nvSpPr>
        <p:spPr/>
        <p:txBody>
          <a:bodyPr/>
          <a:lstStyle/>
          <a:p>
            <a:r>
              <a:rPr lang="nl-NL"/>
              <a:t>Klik om stijl te bewerken</a:t>
            </a:r>
          </a:p>
        </p:txBody>
      </p:sp>
      <p:sp>
        <p:nvSpPr>
          <p:cNvPr id="16" name="Tijdelijke aanduiding voor datum 15"/>
          <p:cNvSpPr>
            <a:spLocks noGrp="1"/>
          </p:cNvSpPr>
          <p:nvPr>
            <p:ph type="dt" sz="half" idx="10"/>
          </p:nvPr>
        </p:nvSpPr>
        <p:spPr/>
        <p:txBody>
          <a:bodyPr/>
          <a:lstStyle/>
          <a:p>
            <a:endParaRPr lang="nl-NL"/>
          </a:p>
        </p:txBody>
      </p:sp>
      <p:sp>
        <p:nvSpPr>
          <p:cNvPr id="17" name="Tijdelijke aanduiding voor voettekst 16"/>
          <p:cNvSpPr>
            <a:spLocks noGrp="1"/>
          </p:cNvSpPr>
          <p:nvPr>
            <p:ph type="ftr" sz="quarter" idx="11"/>
          </p:nvPr>
        </p:nvSpPr>
        <p:spPr/>
        <p:txBody>
          <a:bodyPr/>
          <a:lstStyle/>
          <a:p>
            <a:endParaRPr lang="nl-NL"/>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12" name="Tijdelijke aanduiding voor datum 11"/>
          <p:cNvSpPr>
            <a:spLocks noGrp="1"/>
          </p:cNvSpPr>
          <p:nvPr>
            <p:ph type="dt" sz="half" idx="10"/>
          </p:nvPr>
        </p:nvSpPr>
        <p:spPr/>
        <p:txBody>
          <a:bodyPr/>
          <a:lstStyle/>
          <a:p>
            <a:endParaRPr lang="nl-NL"/>
          </a:p>
        </p:txBody>
      </p:sp>
      <p:sp>
        <p:nvSpPr>
          <p:cNvPr id="13" name="Tijdelijke aanduiding voor voettekst 12"/>
          <p:cNvSpPr>
            <a:spLocks noGrp="1"/>
          </p:cNvSpPr>
          <p:nvPr>
            <p:ph type="ftr" sz="quarter" idx="11"/>
          </p:nvPr>
        </p:nvSpPr>
        <p:spPr/>
        <p:txBody>
          <a:bodyPr/>
          <a:lstStyle/>
          <a:p>
            <a:endParaRPr lang="nl-NL"/>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4279042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endParaRPr lang="nl-NL"/>
          </a:p>
        </p:txBody>
      </p:sp>
      <p:sp>
        <p:nvSpPr>
          <p:cNvPr id="12" name="Tijdelijke aanduiding voor voettekst 11"/>
          <p:cNvSpPr>
            <a:spLocks noGrp="1"/>
          </p:cNvSpPr>
          <p:nvPr>
            <p:ph type="ftr" sz="quarter" idx="11"/>
          </p:nvPr>
        </p:nvSpPr>
        <p:spPr/>
        <p:txBody>
          <a:bodyPr/>
          <a:lstStyle/>
          <a:p>
            <a:endParaRPr lang="nl-NL"/>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9085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Klikken om de tekststijl van het model te bewerken</a:t>
            </a:r>
          </a:p>
        </p:txBody>
      </p:sp>
      <p:sp>
        <p:nvSpPr>
          <p:cNvPr id="3" name="Titel 2"/>
          <p:cNvSpPr>
            <a:spLocks noGrp="1"/>
          </p:cNvSpPr>
          <p:nvPr>
            <p:ph type="title"/>
          </p:nvPr>
        </p:nvSpPr>
        <p:spPr>
          <a:xfrm>
            <a:off x="635000" y="1052513"/>
            <a:ext cx="5003800" cy="948047"/>
          </a:xfrm>
        </p:spPr>
        <p:txBody>
          <a:bodyPr/>
          <a:lstStyle/>
          <a:p>
            <a:r>
              <a:rPr lang="nl-NL"/>
              <a:t>Klik om stijl te bewerken</a:t>
            </a:r>
          </a:p>
        </p:txBody>
      </p:sp>
      <p:sp>
        <p:nvSpPr>
          <p:cNvPr id="17" name="Tijdelijke aanduiding voor datum 16"/>
          <p:cNvSpPr>
            <a:spLocks noGrp="1"/>
          </p:cNvSpPr>
          <p:nvPr>
            <p:ph type="dt" sz="half" idx="14"/>
          </p:nvPr>
        </p:nvSpPr>
        <p:spPr/>
        <p:txBody>
          <a:bodyPr/>
          <a:lstStyle/>
          <a:p>
            <a:endParaRPr lang="nl-NL"/>
          </a:p>
        </p:txBody>
      </p:sp>
      <p:sp>
        <p:nvSpPr>
          <p:cNvPr id="18" name="Tijdelijke aanduiding voor voettekst 17"/>
          <p:cNvSpPr>
            <a:spLocks noGrp="1"/>
          </p:cNvSpPr>
          <p:nvPr>
            <p:ph type="ftr" sz="quarter" idx="15"/>
          </p:nvPr>
        </p:nvSpPr>
        <p:spPr/>
        <p:txBody>
          <a:bodyPr/>
          <a:lstStyle/>
          <a:p>
            <a:endParaRPr lang="nl-NL"/>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569135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1"/>
                </a:solidFill>
              </a:defRPr>
            </a:lvl1pPr>
          </a:lstStyle>
          <a:p>
            <a:r>
              <a:rPr lang="nl-NL"/>
              <a:t>Klik om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9" name="Tijdelijke aanduiding voor datum 8"/>
          <p:cNvSpPr>
            <a:spLocks noGrp="1"/>
          </p:cNvSpPr>
          <p:nvPr>
            <p:ph type="dt" sz="half" idx="10"/>
          </p:nvPr>
        </p:nvSpPr>
        <p:spPr/>
        <p:txBody>
          <a:bodyPr/>
          <a:lstStyle>
            <a:lvl1pPr>
              <a:defRPr>
                <a:solidFill>
                  <a:schemeClr val="tx1">
                    <a:lumMod val="65000"/>
                  </a:schemeClr>
                </a:solidFill>
              </a:defRPr>
            </a:lvl1pPr>
          </a:lstStyle>
          <a:p>
            <a:endParaRPr lang="nl-NL"/>
          </a:p>
        </p:txBody>
      </p:sp>
      <p:sp>
        <p:nvSpPr>
          <p:cNvPr id="10" name="Tijdelijke aanduiding voor voettekst 9"/>
          <p:cNvSpPr>
            <a:spLocks noGrp="1"/>
          </p:cNvSpPr>
          <p:nvPr>
            <p:ph type="ftr" sz="quarter" idx="11"/>
          </p:nvPr>
        </p:nvSpPr>
        <p:spPr/>
        <p:txBody>
          <a:bodyPr/>
          <a:lstStyle>
            <a:lvl1pPr>
              <a:defRPr>
                <a:solidFill>
                  <a:schemeClr val="tx1">
                    <a:lumMod val="65000"/>
                  </a:schemeClr>
                </a:solidFill>
              </a:defRPr>
            </a:lvl1pPr>
          </a:lstStyle>
          <a:p>
            <a:endParaRPr lang="nl-NL"/>
          </a:p>
        </p:txBody>
      </p:sp>
      <p:sp>
        <p:nvSpPr>
          <p:cNvPr id="11" name="Tijdelijke aanduiding voor dianummer 10"/>
          <p:cNvSpPr>
            <a:spLocks noGrp="1"/>
          </p:cNvSpPr>
          <p:nvPr>
            <p:ph type="sldNum" sz="quarter" idx="12"/>
          </p:nvPr>
        </p:nvSpPr>
        <p:spPr/>
        <p:txBody>
          <a:bodyPr/>
          <a:lstStyle>
            <a:lvl1pPr>
              <a:defRPr>
                <a:solidFill>
                  <a:schemeClr val="tx1">
                    <a:lumMod val="6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2"/>
                </a:solidFill>
              </a:defRPr>
            </a:lvl1pPr>
          </a:lstStyle>
          <a:p>
            <a:r>
              <a:rPr lang="nl-NL"/>
              <a:t>Klik om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atum 5"/>
          <p:cNvSpPr>
            <a:spLocks noGrp="1"/>
          </p:cNvSpPr>
          <p:nvPr>
            <p:ph type="dt" sz="half" idx="10"/>
          </p:nvPr>
        </p:nvSpPr>
        <p:spPr/>
        <p:txBody>
          <a:bodyPr/>
          <a:lstStyle/>
          <a:p>
            <a:endParaRPr lang="nl-NL"/>
          </a:p>
        </p:txBody>
      </p:sp>
      <p:sp>
        <p:nvSpPr>
          <p:cNvPr id="7" name="Tijdelijke aanduiding voor voettekst 6"/>
          <p:cNvSpPr>
            <a:spLocks noGrp="1"/>
          </p:cNvSpPr>
          <p:nvPr>
            <p:ph type="ftr" sz="quarter" idx="11"/>
          </p:nvPr>
        </p:nvSpPr>
        <p:spPr/>
        <p:txBody>
          <a:bodyPr/>
          <a:lstStyle/>
          <a:p>
            <a:endParaRPr lang="nl-NL"/>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tx2"/>
                </a:solidFill>
              </a:defRPr>
            </a:lvl1pPr>
          </a:lstStyle>
          <a:p>
            <a:r>
              <a:rPr lang="nl-NL"/>
              <a:t>Klik om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11" name="Tijdelijke aanduiding voor datum 10"/>
          <p:cNvSpPr>
            <a:spLocks noGrp="1"/>
          </p:cNvSpPr>
          <p:nvPr>
            <p:ph type="dt" sz="half" idx="11"/>
          </p:nvPr>
        </p:nvSpPr>
        <p:spPr/>
        <p:txBody>
          <a:bodyPr/>
          <a:lstStyle/>
          <a:p>
            <a:endParaRPr lang="nl-NL"/>
          </a:p>
        </p:txBody>
      </p:sp>
      <p:sp>
        <p:nvSpPr>
          <p:cNvPr id="12" name="Tijdelijke aanduiding voor voettekst 11"/>
          <p:cNvSpPr>
            <a:spLocks noGrp="1"/>
          </p:cNvSpPr>
          <p:nvPr>
            <p:ph type="ftr" sz="quarter" idx="12"/>
          </p:nvPr>
        </p:nvSpPr>
        <p:spPr/>
        <p:txBody>
          <a:bodyPr/>
          <a:lstStyle/>
          <a:p>
            <a:endParaRPr lang="nl-NL"/>
          </a:p>
        </p:txBody>
      </p:sp>
      <p:sp>
        <p:nvSpPr>
          <p:cNvPr id="13" name="Tijdelijke aanduiding voor dianummer 12"/>
          <p:cNvSpPr>
            <a:spLocks noGrp="1"/>
          </p:cNvSpPr>
          <p:nvPr>
            <p:ph type="sldNum" sz="quarter" idx="13"/>
          </p:nvPr>
        </p:nvSpPr>
        <p:spPr/>
        <p:txBody>
          <a:bodyPr/>
          <a:lstStyle>
            <a:lvl1pPr>
              <a:defRPr>
                <a:solidFill>
                  <a:schemeClr val="bg1">
                    <a:lumMod val="65000"/>
                  </a:schemeClr>
                </a:solidFill>
              </a:defRPr>
            </a:lvl1p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DED6F77E-FFE0-AB46-BF4D-6C1EEF3BD1B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bg1"/>
                </a:solidFill>
              </a:defRPr>
            </a:lvl1pPr>
          </a:lstStyle>
          <a:p>
            <a:r>
              <a:rPr lang="nl-NL"/>
              <a:t>Klik om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Klikken om de tekststijl van het model te bewerken</a:t>
            </a:r>
          </a:p>
        </p:txBody>
      </p:sp>
      <p:sp>
        <p:nvSpPr>
          <p:cNvPr id="13" name="Tijdelijke aanduiding voor datum 12"/>
          <p:cNvSpPr>
            <a:spLocks noGrp="1"/>
          </p:cNvSpPr>
          <p:nvPr>
            <p:ph type="dt" sz="half" idx="11"/>
          </p:nvPr>
        </p:nvSpPr>
        <p:spPr/>
        <p:txBody>
          <a:bodyPr/>
          <a:lstStyle>
            <a:lvl1pPr>
              <a:defRPr>
                <a:solidFill>
                  <a:schemeClr val="bg1">
                    <a:lumMod val="65000"/>
                  </a:schemeClr>
                </a:solidFill>
              </a:defRPr>
            </a:lvl1pPr>
          </a:lstStyle>
          <a:p>
            <a:endParaRPr lang="nl-NL"/>
          </a:p>
        </p:txBody>
      </p:sp>
      <p:sp>
        <p:nvSpPr>
          <p:cNvPr id="14" name="Tijdelijke aanduiding voor voettekst 13"/>
          <p:cNvSpPr>
            <a:spLocks noGrp="1"/>
          </p:cNvSpPr>
          <p:nvPr>
            <p:ph type="ftr" sz="quarter" idx="12"/>
          </p:nvPr>
        </p:nvSpPr>
        <p:spPr/>
        <p:txBody>
          <a:bodyPr/>
          <a:lstStyle>
            <a:lvl1pPr>
              <a:defRPr>
                <a:solidFill>
                  <a:schemeClr val="bg1">
                    <a:lumMod val="65000"/>
                  </a:schemeClr>
                </a:solidFill>
              </a:defRPr>
            </a:lvl1pPr>
          </a:lstStyle>
          <a:p>
            <a:endParaRPr lang="nl-NL"/>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2FE34897-656E-D24A-B5C8-368571FB3BA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Titel 8"/>
          <p:cNvSpPr>
            <a:spLocks noGrp="1"/>
          </p:cNvSpPr>
          <p:nvPr>
            <p:ph type="title"/>
          </p:nvPr>
        </p:nvSpPr>
        <p:spPr>
          <a:xfrm>
            <a:off x="635000" y="1052513"/>
            <a:ext cx="5003800" cy="948047"/>
          </a:xfrm>
        </p:spPr>
        <p:txBody>
          <a:bodyPr/>
          <a:lstStyle/>
          <a:p>
            <a:r>
              <a:rPr lang="nl-NL"/>
              <a:t>Klik om stijl te bewerken</a:t>
            </a:r>
          </a:p>
        </p:txBody>
      </p:sp>
      <p:sp>
        <p:nvSpPr>
          <p:cNvPr id="11" name="Tijdelijke aanduiding voor datum 10"/>
          <p:cNvSpPr>
            <a:spLocks noGrp="1"/>
          </p:cNvSpPr>
          <p:nvPr>
            <p:ph type="dt" sz="half" idx="25"/>
          </p:nvPr>
        </p:nvSpPr>
        <p:spPr/>
        <p:txBody>
          <a:bodyPr/>
          <a:lstStyle/>
          <a:p>
            <a:endParaRPr lang="nl-NL"/>
          </a:p>
        </p:txBody>
      </p:sp>
      <p:sp>
        <p:nvSpPr>
          <p:cNvPr id="12" name="Tijdelijke aanduiding voor voettekst 11"/>
          <p:cNvSpPr>
            <a:spLocks noGrp="1"/>
          </p:cNvSpPr>
          <p:nvPr>
            <p:ph type="ftr" sz="quarter" idx="26"/>
          </p:nvPr>
        </p:nvSpPr>
        <p:spPr/>
        <p:txBody>
          <a:bodyPr/>
          <a:lstStyle/>
          <a:p>
            <a:endParaRPr lang="nl-NL"/>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
        <p:nvSpPr>
          <p:cNvPr id="10"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Tree>
    <p:extLst>
      <p:ext uri="{BB962C8B-B14F-4D97-AF65-F5344CB8AC3E}">
        <p14:creationId xmlns:p14="http://schemas.microsoft.com/office/powerpoint/2010/main" val="3526409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3" name="Tijdelijke aanduiding voor datum 12"/>
          <p:cNvSpPr>
            <a:spLocks noGrp="1"/>
          </p:cNvSpPr>
          <p:nvPr>
            <p:ph type="dt" sz="half" idx="10"/>
          </p:nvPr>
        </p:nvSpPr>
        <p:spPr/>
        <p:txBody>
          <a:bodyPr/>
          <a:lstStyle/>
          <a:p>
            <a:endParaRPr lang="nl-NL"/>
          </a:p>
        </p:txBody>
      </p:sp>
      <p:sp>
        <p:nvSpPr>
          <p:cNvPr id="14" name="Tijdelijke aanduiding voor voettekst 13"/>
          <p:cNvSpPr>
            <a:spLocks noGrp="1"/>
          </p:cNvSpPr>
          <p:nvPr>
            <p:ph type="ftr" sz="quarter" idx="11"/>
          </p:nvPr>
        </p:nvSpPr>
        <p:spPr/>
        <p:txBody>
          <a:bodyPr/>
          <a:lstStyle/>
          <a:p>
            <a:endParaRPr lang="nl-NL"/>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4129216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stijl te bewerken</a:t>
            </a:r>
          </a:p>
        </p:txBody>
      </p:sp>
      <p:sp>
        <p:nvSpPr>
          <p:cNvPr id="20" name="Tijdelijke aanduiding voor datum 19"/>
          <p:cNvSpPr>
            <a:spLocks noGrp="1"/>
          </p:cNvSpPr>
          <p:nvPr>
            <p:ph type="dt" sz="half" idx="25"/>
          </p:nvPr>
        </p:nvSpPr>
        <p:spPr/>
        <p:txBody>
          <a:bodyPr/>
          <a:lstStyle>
            <a:lvl1pPr>
              <a:defRPr>
                <a:solidFill>
                  <a:schemeClr val="bg1">
                    <a:lumMod val="65000"/>
                  </a:schemeClr>
                </a:solidFill>
              </a:defRPr>
            </a:lvl1pPr>
          </a:lstStyle>
          <a:p>
            <a:endParaRPr lang="nl-NL"/>
          </a:p>
        </p:txBody>
      </p:sp>
      <p:sp>
        <p:nvSpPr>
          <p:cNvPr id="21" name="Tijdelijke aanduiding voor voettekst 20"/>
          <p:cNvSpPr>
            <a:spLocks noGrp="1"/>
          </p:cNvSpPr>
          <p:nvPr>
            <p:ph type="ftr" sz="quarter" idx="26"/>
          </p:nvPr>
        </p:nvSpPr>
        <p:spPr/>
        <p:txBody>
          <a:bodyPr/>
          <a:lstStyle>
            <a:lvl1pPr>
              <a:defRPr>
                <a:solidFill>
                  <a:schemeClr val="bg1">
                    <a:lumMod val="65000"/>
                  </a:schemeClr>
                </a:solidFill>
              </a:defRPr>
            </a:lvl1pPr>
          </a:lstStyle>
          <a:p>
            <a:endParaRPr lang="nl-NL"/>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a:p>
        </p:txBody>
      </p:sp>
      <p:sp>
        <p:nvSpPr>
          <p:cNvPr id="13"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pic>
        <p:nvPicPr>
          <p:cNvPr id="11" name="Afbeelding 10">
            <a:extLst>
              <a:ext uri="{FF2B5EF4-FFF2-40B4-BE49-F238E27FC236}">
                <a16:creationId xmlns:a16="http://schemas.microsoft.com/office/drawing/2014/main" id="{60FB6CFD-9EA3-2D46-B72F-63AC898356E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Klikken om de tekststijl van het model te bewerken</a:t>
            </a:r>
          </a:p>
        </p:txBody>
      </p:sp>
      <p:sp>
        <p:nvSpPr>
          <p:cNvPr id="2" name="Titel 1"/>
          <p:cNvSpPr>
            <a:spLocks noGrp="1"/>
          </p:cNvSpPr>
          <p:nvPr>
            <p:ph type="title"/>
          </p:nvPr>
        </p:nvSpPr>
        <p:spPr>
          <a:xfrm>
            <a:off x="635000" y="1051200"/>
            <a:ext cx="5003800" cy="948047"/>
          </a:xfrm>
        </p:spPr>
        <p:txBody>
          <a:bodyPr/>
          <a:lstStyle/>
          <a:p>
            <a:r>
              <a:rPr lang="nl-NL"/>
              <a:t>Klik om stijl te bewerken</a:t>
            </a:r>
          </a:p>
        </p:txBody>
      </p:sp>
      <p:sp>
        <p:nvSpPr>
          <p:cNvPr id="6" name="Tijdelijke aanduiding voor datum 5"/>
          <p:cNvSpPr>
            <a:spLocks noGrp="1"/>
          </p:cNvSpPr>
          <p:nvPr>
            <p:ph type="dt" sz="half" idx="25"/>
          </p:nvPr>
        </p:nvSpPr>
        <p:spPr/>
        <p:txBody>
          <a:bodyPr/>
          <a:lstStyle/>
          <a:p>
            <a:endParaRPr lang="nl-NL"/>
          </a:p>
        </p:txBody>
      </p:sp>
      <p:sp>
        <p:nvSpPr>
          <p:cNvPr id="12" name="Tijdelijke aanduiding voor voettekst 11"/>
          <p:cNvSpPr>
            <a:spLocks noGrp="1"/>
          </p:cNvSpPr>
          <p:nvPr>
            <p:ph type="ftr" sz="quarter" idx="26"/>
          </p:nvPr>
        </p:nvSpPr>
        <p:spPr/>
        <p:txBody>
          <a:bodyPr/>
          <a:lstStyle/>
          <a:p>
            <a:endParaRPr lang="nl-NL"/>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
        <p:nvSpPr>
          <p:cNvPr id="8"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bg1"/>
                </a:solidFill>
              </a:defRPr>
            </a:lvl1pPr>
          </a:lstStyle>
          <a:p>
            <a:r>
              <a:rPr lang="nl-NL"/>
              <a:t>Klik om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endParaRPr lang="nl-NL"/>
          </a:p>
        </p:txBody>
      </p:sp>
      <p:sp>
        <p:nvSpPr>
          <p:cNvPr id="10" name="Tijdelijke aanduiding voor voettekst 9"/>
          <p:cNvSpPr>
            <a:spLocks noGrp="1"/>
          </p:cNvSpPr>
          <p:nvPr>
            <p:ph type="ftr" sz="quarter" idx="15"/>
          </p:nvPr>
        </p:nvSpPr>
        <p:spPr/>
        <p:txBody>
          <a:bodyPr/>
          <a:lstStyle/>
          <a:p>
            <a:endParaRPr lang="nl-NL"/>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pic>
        <p:nvPicPr>
          <p:cNvPr id="12" name="Afbeelding 11">
            <a:extLst>
              <a:ext uri="{FF2B5EF4-FFF2-40B4-BE49-F238E27FC236}">
                <a16:creationId xmlns:a16="http://schemas.microsoft.com/office/drawing/2014/main" id="{4F01E6C2-CD86-4C4B-A751-B19F6263B71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5309801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2"/>
                </a:solidFill>
              </a:defRPr>
            </a:lvl1pPr>
          </a:lstStyle>
          <a:p>
            <a:r>
              <a:rPr lang="nl-NL"/>
              <a:t>Klik om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lvl1pPr>
              <a:defRPr>
                <a:solidFill>
                  <a:schemeClr val="bg1">
                    <a:lumMod val="65000"/>
                  </a:schemeClr>
                </a:solidFill>
              </a:defRPr>
            </a:lvl1pPr>
          </a:lstStyle>
          <a:p>
            <a:endParaRPr lang="nl-NL"/>
          </a:p>
        </p:txBody>
      </p:sp>
      <p:sp>
        <p:nvSpPr>
          <p:cNvPr id="10" name="Tijdelijke aanduiding voor voettekst 9"/>
          <p:cNvSpPr>
            <a:spLocks noGrp="1"/>
          </p:cNvSpPr>
          <p:nvPr>
            <p:ph type="ftr" sz="quarter" idx="15"/>
          </p:nvPr>
        </p:nvSpPr>
        <p:spPr/>
        <p:txBody>
          <a:bodyPr/>
          <a:lstStyle>
            <a:lvl1pPr>
              <a:defRPr>
                <a:solidFill>
                  <a:schemeClr val="bg1">
                    <a:lumMod val="65000"/>
                  </a:schemeClr>
                </a:solidFill>
              </a:defRPr>
            </a:lvl1pPr>
          </a:lstStyle>
          <a:p>
            <a:endParaRPr lang="nl-NL"/>
          </a:p>
        </p:txBody>
      </p:sp>
      <p:sp>
        <p:nvSpPr>
          <p:cNvPr id="11" name="Tijdelijke aanduiding voor dianummer 10"/>
          <p:cNvSpPr>
            <a:spLocks noGrp="1"/>
          </p:cNvSpPr>
          <p:nvPr>
            <p:ph type="sldNum" sz="quarter" idx="16"/>
          </p:nvPr>
        </p:nvSpPr>
        <p:spPr/>
        <p:txBody>
          <a:bodyPr/>
          <a:lstStyle>
            <a:lvl1pPr>
              <a:defRPr>
                <a:solidFill>
                  <a:schemeClr val="bg1">
                    <a:lumMod val="6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235901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tx1"/>
              </a:buClr>
              <a:tabLst>
                <a:tab pos="1619250" algn="l"/>
              </a:tabLst>
              <a:defRPr>
                <a:solidFill>
                  <a:schemeClr val="tx1"/>
                </a:solidFill>
              </a:defRPr>
            </a:lvl1pPr>
          </a:lstStyle>
          <a:p>
            <a:r>
              <a:rPr lang="nl-NL"/>
              <a:t>Klik op het pictogram als u een afbeelding wilt toevoegen</a:t>
            </a:r>
          </a:p>
        </p:txBody>
      </p:sp>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lvl1pPr>
              <a:buClr>
                <a:schemeClr val="tx1"/>
              </a:buClr>
              <a:defRPr>
                <a:solidFill>
                  <a:schemeClr val="tx1"/>
                </a:solidFill>
              </a:defRPr>
            </a:lvl1pPr>
          </a:lstStyle>
          <a:p>
            <a:pPr lvl="0"/>
            <a:r>
              <a:rPr lang="nl-NL"/>
              <a:t>Klikken om de tekststijl van het model te bewerken</a:t>
            </a:r>
          </a:p>
        </p:txBody>
      </p:sp>
      <p:sp>
        <p:nvSpPr>
          <p:cNvPr id="10" name="Tijdelijke aanduiding voor datum 9"/>
          <p:cNvSpPr>
            <a:spLocks noGrp="1"/>
          </p:cNvSpPr>
          <p:nvPr>
            <p:ph type="dt" sz="half" idx="15"/>
          </p:nvPr>
        </p:nvSpPr>
        <p:spPr/>
        <p:txBody>
          <a:bodyPr/>
          <a:lstStyle>
            <a:lvl1pPr>
              <a:defRPr>
                <a:solidFill>
                  <a:schemeClr val="tx1">
                    <a:lumMod val="65000"/>
                  </a:schemeClr>
                </a:solidFill>
              </a:defRPr>
            </a:lvl1pPr>
          </a:lstStyle>
          <a:p>
            <a:endParaRPr lang="nl-NL"/>
          </a:p>
        </p:txBody>
      </p:sp>
      <p:sp>
        <p:nvSpPr>
          <p:cNvPr id="11" name="Tijdelijke aanduiding voor voettekst 10"/>
          <p:cNvSpPr>
            <a:spLocks noGrp="1"/>
          </p:cNvSpPr>
          <p:nvPr>
            <p:ph type="ftr" sz="quarter" idx="16"/>
          </p:nvPr>
        </p:nvSpPr>
        <p:spPr/>
        <p:txBody>
          <a:bodyPr/>
          <a:lstStyle>
            <a:lvl1pPr>
              <a:defRPr>
                <a:solidFill>
                  <a:schemeClr val="tx1">
                    <a:lumMod val="65000"/>
                  </a:schemeClr>
                </a:solidFill>
              </a:defRPr>
            </a:lvl1pPr>
          </a:lstStyle>
          <a:p>
            <a:endParaRPr lang="nl-NL"/>
          </a:p>
        </p:txBody>
      </p:sp>
      <p:sp>
        <p:nvSpPr>
          <p:cNvPr id="13" name="Tijdelijke aanduiding voor dianummer 12"/>
          <p:cNvSpPr>
            <a:spLocks noGrp="1"/>
          </p:cNvSpPr>
          <p:nvPr>
            <p:ph type="sldNum" sz="quarter" idx="17"/>
          </p:nvPr>
        </p:nvSpPr>
        <p:spPr/>
        <p:txBody>
          <a:bodyPr/>
          <a:lstStyle>
            <a:lvl1pPr>
              <a:defRPr>
                <a:solidFill>
                  <a:schemeClr val="tx1">
                    <a:lumMod val="6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Klikken om de tekststijl van het model te bewerken</a:t>
            </a:r>
          </a:p>
        </p:txBody>
      </p:sp>
      <p:sp>
        <p:nvSpPr>
          <p:cNvPr id="2" name="Titel 1"/>
          <p:cNvSpPr>
            <a:spLocks noGrp="1"/>
          </p:cNvSpPr>
          <p:nvPr>
            <p:ph type="title"/>
          </p:nvPr>
        </p:nvSpPr>
        <p:spPr>
          <a:xfrm>
            <a:off x="634206" y="3888000"/>
            <a:ext cx="5004594" cy="2333413"/>
          </a:xfrm>
        </p:spPr>
        <p:txBody>
          <a:bodyPr anchor="t" anchorCtr="0"/>
          <a:lstStyle/>
          <a:p>
            <a:r>
              <a:rPr lang="nl-NL"/>
              <a:t>Klik om stijl te bewerken</a:t>
            </a:r>
          </a:p>
        </p:txBody>
      </p:sp>
      <p:sp>
        <p:nvSpPr>
          <p:cNvPr id="9" name="Tijdelijke aanduiding voor datum 8"/>
          <p:cNvSpPr>
            <a:spLocks noGrp="1"/>
          </p:cNvSpPr>
          <p:nvPr>
            <p:ph type="dt" sz="half" idx="15"/>
          </p:nvPr>
        </p:nvSpPr>
        <p:spPr/>
        <p:txBody>
          <a:bodyPr/>
          <a:lstStyle/>
          <a:p>
            <a:endParaRPr lang="nl-NL"/>
          </a:p>
        </p:txBody>
      </p:sp>
      <p:sp>
        <p:nvSpPr>
          <p:cNvPr id="10" name="Tijdelijke aanduiding voor voettekst 9"/>
          <p:cNvSpPr>
            <a:spLocks noGrp="1"/>
          </p:cNvSpPr>
          <p:nvPr>
            <p:ph type="ftr" sz="quarter" idx="16"/>
          </p:nvPr>
        </p:nvSpPr>
        <p:spPr/>
        <p:txBody>
          <a:bodyPr/>
          <a:lstStyle/>
          <a:p>
            <a:endParaRPr lang="nl-NL"/>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41403901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tx1"/>
              </a:buClr>
              <a:tabLst>
                <a:tab pos="1619250" algn="l"/>
              </a:tabLst>
              <a:defRPr>
                <a:solidFill>
                  <a:schemeClr val="tx1"/>
                </a:solidFill>
              </a:defRPr>
            </a:lvl1pPr>
          </a:lstStyle>
          <a:p>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lvl1pPr>
              <a:buClr>
                <a:schemeClr val="tx1"/>
              </a:buClr>
              <a:defRPr>
                <a:solidFill>
                  <a:schemeClr val="tx1"/>
                </a:solidFill>
              </a:defRPr>
            </a:lvl1pPr>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lvl1pPr>
              <a:defRPr>
                <a:solidFill>
                  <a:schemeClr val="tx1">
                    <a:lumMod val="65000"/>
                  </a:schemeClr>
                </a:solidFill>
              </a:defRPr>
            </a:lvl1pPr>
          </a:lstStyle>
          <a:p>
            <a:endParaRPr lang="nl-NL"/>
          </a:p>
        </p:txBody>
      </p:sp>
      <p:sp>
        <p:nvSpPr>
          <p:cNvPr id="9" name="Tijdelijke aanduiding voor voettekst 8"/>
          <p:cNvSpPr>
            <a:spLocks noGrp="1"/>
          </p:cNvSpPr>
          <p:nvPr>
            <p:ph type="ftr" sz="quarter" idx="16"/>
          </p:nvPr>
        </p:nvSpPr>
        <p:spPr/>
        <p:txBody>
          <a:bodyPr/>
          <a:lstStyle>
            <a:lvl1pPr>
              <a:defRPr>
                <a:solidFill>
                  <a:schemeClr val="tx1">
                    <a:lumMod val="65000"/>
                  </a:schemeClr>
                </a:solidFill>
              </a:defRPr>
            </a:lvl1pPr>
          </a:lstStyle>
          <a:p>
            <a:endParaRPr lang="nl-NL"/>
          </a:p>
        </p:txBody>
      </p:sp>
      <p:sp>
        <p:nvSpPr>
          <p:cNvPr id="10" name="Tijdelijke aanduiding voor dianummer 9"/>
          <p:cNvSpPr>
            <a:spLocks noGrp="1"/>
          </p:cNvSpPr>
          <p:nvPr>
            <p:ph type="sldNum" sz="quarter" idx="17"/>
          </p:nvPr>
        </p:nvSpPr>
        <p:spPr/>
        <p:txBody>
          <a:bodyPr/>
          <a:lstStyle>
            <a:lvl1pPr>
              <a:defRPr>
                <a:solidFill>
                  <a:schemeClr val="tx1">
                    <a:lumMod val="6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p>
            <a:endParaRPr lang="nl-NL"/>
          </a:p>
        </p:txBody>
      </p:sp>
      <p:sp>
        <p:nvSpPr>
          <p:cNvPr id="9" name="Tijdelijke aanduiding voor voettekst 8"/>
          <p:cNvSpPr>
            <a:spLocks noGrp="1"/>
          </p:cNvSpPr>
          <p:nvPr>
            <p:ph type="ftr" sz="quarter" idx="16"/>
          </p:nvPr>
        </p:nvSpPr>
        <p:spPr/>
        <p:txBody>
          <a:bodyPr/>
          <a:lstStyle/>
          <a:p>
            <a:endParaRPr lang="nl-NL"/>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46104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vert="horz" wrap="square" lIns="720000" tIns="1152000" rIns="91440" bIns="45720" rtlCol="0">
            <a:noAutofit/>
          </a:bodyPr>
          <a:lstStyle>
            <a:lvl1pPr>
              <a:buClr>
                <a:schemeClr val="tx1"/>
              </a:buClr>
              <a:defRPr lang="nl-NL" dirty="0">
                <a:solidFill>
                  <a:schemeClr val="tx1"/>
                </a:solidFill>
              </a:defRPr>
            </a:lvl1pPr>
          </a:lstStyle>
          <a:p>
            <a:pPr lvl="0"/>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stijl te bewerken</a:t>
            </a:r>
          </a:p>
        </p:txBody>
      </p:sp>
      <p:sp>
        <p:nvSpPr>
          <p:cNvPr id="13" name="Tijdelijke aanduiding voor datum 12"/>
          <p:cNvSpPr>
            <a:spLocks noGrp="1"/>
          </p:cNvSpPr>
          <p:nvPr>
            <p:ph type="dt" sz="half" idx="15"/>
          </p:nvPr>
        </p:nvSpPr>
        <p:spPr/>
        <p:txBody>
          <a:bodyPr/>
          <a:lstStyle>
            <a:lvl1pPr>
              <a:defRPr>
                <a:solidFill>
                  <a:schemeClr val="tx1">
                    <a:lumMod val="65000"/>
                  </a:schemeClr>
                </a:solidFill>
              </a:defRPr>
            </a:lvl1pPr>
          </a:lstStyle>
          <a:p>
            <a:endParaRPr lang="nl-NL"/>
          </a:p>
        </p:txBody>
      </p:sp>
      <p:sp>
        <p:nvSpPr>
          <p:cNvPr id="14" name="Tijdelijke aanduiding voor voettekst 13"/>
          <p:cNvSpPr>
            <a:spLocks noGrp="1"/>
          </p:cNvSpPr>
          <p:nvPr>
            <p:ph type="ftr" sz="quarter" idx="16"/>
          </p:nvPr>
        </p:nvSpPr>
        <p:spPr/>
        <p:txBody>
          <a:bodyPr/>
          <a:lstStyle>
            <a:lvl1pPr>
              <a:defRPr>
                <a:solidFill>
                  <a:schemeClr val="tx1">
                    <a:lumMod val="65000"/>
                  </a:schemeClr>
                </a:solidFill>
              </a:defRPr>
            </a:lvl1pPr>
          </a:lstStyle>
          <a:p>
            <a:endParaRPr lang="nl-NL"/>
          </a:p>
        </p:txBody>
      </p:sp>
      <p:sp>
        <p:nvSpPr>
          <p:cNvPr id="15" name="Tijdelijke aanduiding voor dianummer 14"/>
          <p:cNvSpPr>
            <a:spLocks noGrp="1"/>
          </p:cNvSpPr>
          <p:nvPr>
            <p:ph type="sldNum" sz="quarter" idx="17"/>
          </p:nvPr>
        </p:nvSpPr>
        <p:spPr/>
        <p:txBody>
          <a:bodyPr/>
          <a:lstStyle>
            <a:lvl1pPr>
              <a:defRPr>
                <a:solidFill>
                  <a:schemeClr val="tx1">
                    <a:lumMod val="6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vert="horz" wrap="square" lIns="720000" tIns="1152000" rIns="91440" bIns="45720" rtlCol="0">
            <a:noAutofit/>
          </a:bodyPr>
          <a:lstStyle>
            <a:lvl1pPr>
              <a:defRPr lang="nl-NL"/>
            </a:lvl1pPr>
          </a:lstStyle>
          <a:p>
            <a:pPr lvl="0"/>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stijl te bewerken</a:t>
            </a:r>
          </a:p>
        </p:txBody>
      </p:sp>
      <p:sp>
        <p:nvSpPr>
          <p:cNvPr id="5" name="Tijdelijke aanduiding voor datum 4"/>
          <p:cNvSpPr>
            <a:spLocks noGrp="1"/>
          </p:cNvSpPr>
          <p:nvPr>
            <p:ph type="dt" sz="half" idx="15"/>
          </p:nvPr>
        </p:nvSpPr>
        <p:spPr/>
        <p:txBody>
          <a:bodyPr/>
          <a:lstStyle/>
          <a:p>
            <a:endParaRPr lang="nl-NL"/>
          </a:p>
        </p:txBody>
      </p:sp>
      <p:sp>
        <p:nvSpPr>
          <p:cNvPr id="6" name="Tijdelijke aanduiding voor voettekst 5"/>
          <p:cNvSpPr>
            <a:spLocks noGrp="1"/>
          </p:cNvSpPr>
          <p:nvPr>
            <p:ph type="ftr" sz="quarter" idx="16"/>
          </p:nvPr>
        </p:nvSpPr>
        <p:spPr/>
        <p:txBody>
          <a:bodyPr/>
          <a:lstStyle/>
          <a:p>
            <a:endParaRPr lang="nl-NL"/>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1" name="Tijdelijke aanduiding voor datum 10"/>
          <p:cNvSpPr>
            <a:spLocks noGrp="1"/>
          </p:cNvSpPr>
          <p:nvPr>
            <p:ph type="dt" sz="half" idx="23"/>
          </p:nvPr>
        </p:nvSpPr>
        <p:spPr/>
        <p:txBody>
          <a:bodyPr/>
          <a:lstStyle/>
          <a:p>
            <a:endParaRPr lang="nl-NL"/>
          </a:p>
        </p:txBody>
      </p:sp>
      <p:sp>
        <p:nvSpPr>
          <p:cNvPr id="12" name="Tijdelijke aanduiding voor voettekst 11"/>
          <p:cNvSpPr>
            <a:spLocks noGrp="1"/>
          </p:cNvSpPr>
          <p:nvPr>
            <p:ph type="ftr" sz="quarter" idx="24"/>
          </p:nvPr>
        </p:nvSpPr>
        <p:spPr/>
        <p:txBody>
          <a:bodyPr/>
          <a:lstStyle/>
          <a:p>
            <a:endParaRPr lang="nl-NL"/>
          </a:p>
        </p:txBody>
      </p:sp>
      <p:sp>
        <p:nvSpPr>
          <p:cNvPr id="15" name="Tijdelijke aanduiding voor dianummer 14"/>
          <p:cNvSpPr>
            <a:spLocks noGrp="1"/>
          </p:cNvSpPr>
          <p:nvPr>
            <p:ph type="sldNum" sz="quarter" idx="25"/>
          </p:nvPr>
        </p:nvSpPr>
        <p:spPr/>
        <p:txBody>
          <a:bodyPr/>
          <a:lstStyle>
            <a:lvl1pPr>
              <a:defRPr>
                <a:solidFill>
                  <a:schemeClr val="bg1">
                    <a:lumMod val="65000"/>
                  </a:schemeClr>
                </a:solidFill>
              </a:defRPr>
            </a:lvl1p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bg1"/>
                </a:solidFill>
              </a:defRPr>
            </a:lvl1pPr>
          </a:lstStyle>
          <a:p>
            <a:r>
              <a:rPr lang="nl-NL"/>
              <a:t>Klik om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9" name="Afbeelding 18">
            <a:extLst>
              <a:ext uri="{FF2B5EF4-FFF2-40B4-BE49-F238E27FC236}">
                <a16:creationId xmlns:a16="http://schemas.microsoft.com/office/drawing/2014/main" id="{46B8B84C-376E-994B-A5F9-91418E6845F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21" name="Tijdelijke aanduiding voor afbeelding 22">
            <a:extLst>
              <a:ext uri="{FF2B5EF4-FFF2-40B4-BE49-F238E27FC236}">
                <a16:creationId xmlns:a16="http://schemas.microsoft.com/office/drawing/2014/main" id="{86C2F8E9-252A-884A-A559-1D42CD8FB1FC}"/>
              </a:ext>
            </a:extLst>
          </p:cNvPr>
          <p:cNvSpPr>
            <a:spLocks noGrp="1"/>
          </p:cNvSpPr>
          <p:nvPr>
            <p:ph type="pic" sz="quarter" idx="22"/>
          </p:nvPr>
        </p:nvSpPr>
        <p:spPr>
          <a:xfrm>
            <a:off x="0" y="0"/>
            <a:ext cx="6099175" cy="68580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pic>
        <p:nvPicPr>
          <p:cNvPr id="14" name="Afbeelding 13">
            <a:extLst>
              <a:ext uri="{FF2B5EF4-FFF2-40B4-BE49-F238E27FC236}">
                <a16:creationId xmlns:a16="http://schemas.microsoft.com/office/drawing/2014/main" id="{3A8D1DE4-A09D-ED49-8B1B-03D70889762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3" y="-13176"/>
            <a:ext cx="3660392" cy="1563389"/>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7795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fbeelding met titel">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9924026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Klikken om de tekststijl van het model te bewerken</a:t>
            </a:r>
          </a:p>
        </p:txBody>
      </p:sp>
      <p:sp>
        <p:nvSpPr>
          <p:cNvPr id="10" name="Tijdelijke aanduiding voor datum 9"/>
          <p:cNvSpPr>
            <a:spLocks noGrp="1"/>
          </p:cNvSpPr>
          <p:nvPr>
            <p:ph type="dt" sz="half" idx="14"/>
          </p:nvPr>
        </p:nvSpPr>
        <p:spPr/>
        <p:txBody>
          <a:bodyPr/>
          <a:lstStyle/>
          <a:p>
            <a:endParaRPr lang="nl-NL"/>
          </a:p>
        </p:txBody>
      </p:sp>
      <p:sp>
        <p:nvSpPr>
          <p:cNvPr id="11" name="Tijdelijke aanduiding voor voettekst 10"/>
          <p:cNvSpPr>
            <a:spLocks noGrp="1"/>
          </p:cNvSpPr>
          <p:nvPr>
            <p:ph type="ftr" sz="quarter" idx="15"/>
          </p:nvPr>
        </p:nvSpPr>
        <p:spPr/>
        <p:txBody>
          <a:bodyPr/>
          <a:lstStyle/>
          <a:p>
            <a:endParaRPr lang="nl-NL"/>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590003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Klikken om de tekststijl van het model te bewerken</a:t>
            </a:r>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Klikken om de tekststijl van het model te bewerken</a:t>
            </a:r>
          </a:p>
        </p:txBody>
      </p:sp>
      <p:sp>
        <p:nvSpPr>
          <p:cNvPr id="11" name="Tijdelijke aanduiding voor datum 10"/>
          <p:cNvSpPr>
            <a:spLocks noGrp="1"/>
          </p:cNvSpPr>
          <p:nvPr>
            <p:ph type="dt" sz="half" idx="16"/>
          </p:nvPr>
        </p:nvSpPr>
        <p:spPr/>
        <p:txBody>
          <a:bodyPr/>
          <a:lstStyle/>
          <a:p>
            <a:endParaRPr lang="nl-NL"/>
          </a:p>
        </p:txBody>
      </p:sp>
      <p:sp>
        <p:nvSpPr>
          <p:cNvPr id="12" name="Tijdelijke aanduiding voor voettekst 11"/>
          <p:cNvSpPr>
            <a:spLocks noGrp="1"/>
          </p:cNvSpPr>
          <p:nvPr>
            <p:ph type="ftr" sz="quarter" idx="17"/>
          </p:nvPr>
        </p:nvSpPr>
        <p:spPr/>
        <p:txBody>
          <a:bodyPr/>
          <a:lstStyle/>
          <a:p>
            <a:endParaRPr lang="nl-NL"/>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208688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stijl te bewerken</a:t>
            </a:r>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Klikken om de tekststijl van het model te bewerken</a:t>
            </a:r>
          </a:p>
        </p:txBody>
      </p:sp>
      <p:sp>
        <p:nvSpPr>
          <p:cNvPr id="14" name="Tijdelijke aanduiding voor datum 13"/>
          <p:cNvSpPr>
            <a:spLocks noGrp="1"/>
          </p:cNvSpPr>
          <p:nvPr>
            <p:ph type="dt" sz="half" idx="20"/>
          </p:nvPr>
        </p:nvSpPr>
        <p:spPr/>
        <p:txBody>
          <a:bodyPr/>
          <a:lstStyle/>
          <a:p>
            <a:endParaRPr lang="nl-NL"/>
          </a:p>
        </p:txBody>
      </p:sp>
      <p:sp>
        <p:nvSpPr>
          <p:cNvPr id="15" name="Tijdelijke aanduiding voor voettekst 14"/>
          <p:cNvSpPr>
            <a:spLocks noGrp="1"/>
          </p:cNvSpPr>
          <p:nvPr>
            <p:ph type="ftr" sz="quarter" idx="21"/>
          </p:nvPr>
        </p:nvSpPr>
        <p:spPr/>
        <p:txBody>
          <a:bodyPr/>
          <a:lstStyle/>
          <a:p>
            <a:endParaRPr lang="nl-NL"/>
          </a:p>
        </p:txBody>
      </p:sp>
      <p:sp>
        <p:nvSpPr>
          <p:cNvPr id="16" name="Tijdelijke aanduiding voor dianummer 15"/>
          <p:cNvSpPr>
            <a:spLocks noGrp="1"/>
          </p:cNvSpPr>
          <p:nvPr>
            <p:ph type="sldNum" sz="quarter" idx="22"/>
          </p:nvPr>
        </p:nvSpPr>
        <p:spPr/>
        <p:txBody>
          <a:bodyPr/>
          <a:lstStyle>
            <a:lvl1pPr>
              <a:defRPr>
                <a:solidFill>
                  <a:schemeClr val="bg1">
                    <a:lumMod val="65000"/>
                  </a:schemeClr>
                </a:solidFill>
              </a:defRPr>
            </a:lvl1p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9C958710-A035-984C-9963-9997447062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endParaRPr lang="nl-NL"/>
          </a:p>
        </p:txBody>
      </p:sp>
      <p:sp>
        <p:nvSpPr>
          <p:cNvPr id="8" name="Tijdelijke aanduiding voor voettekst 7"/>
          <p:cNvSpPr>
            <a:spLocks noGrp="1"/>
          </p:cNvSpPr>
          <p:nvPr>
            <p:ph type="ftr" sz="quarter" idx="23"/>
          </p:nvPr>
        </p:nvSpPr>
        <p:spPr/>
        <p:txBody>
          <a:bodyPr/>
          <a:lstStyle/>
          <a:p>
            <a:endParaRPr lang="nl-NL"/>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E085C342-F410-1C42-BBE9-52289EFE77B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lvl1pPr>
              <a:defRPr>
                <a:solidFill>
                  <a:schemeClr val="bg1">
                    <a:lumMod val="65000"/>
                  </a:schemeClr>
                </a:solidFill>
              </a:defRPr>
            </a:lvl1pPr>
          </a:lstStyle>
          <a:p>
            <a:endParaRPr lang="nl-NL"/>
          </a:p>
        </p:txBody>
      </p:sp>
      <p:sp>
        <p:nvSpPr>
          <p:cNvPr id="8" name="Tijdelijke aanduiding voor voettekst 7"/>
          <p:cNvSpPr>
            <a:spLocks noGrp="1"/>
          </p:cNvSpPr>
          <p:nvPr>
            <p:ph type="ftr" sz="quarter" idx="23"/>
          </p:nvPr>
        </p:nvSpPr>
        <p:spPr/>
        <p:txBody>
          <a:bodyPr/>
          <a:lstStyle>
            <a:lvl1pPr>
              <a:defRPr>
                <a:solidFill>
                  <a:schemeClr val="bg1">
                    <a:lumMod val="65000"/>
                  </a:schemeClr>
                </a:solidFill>
              </a:defRPr>
            </a:lvl1pPr>
          </a:lstStyle>
          <a:p>
            <a:endParaRPr lang="nl-NL"/>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2C36848C-75BB-B944-BBD6-880B1B12C7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6" name="Tijdelijke aanduiding voor datum 5"/>
          <p:cNvSpPr>
            <a:spLocks noGrp="1"/>
          </p:cNvSpPr>
          <p:nvPr>
            <p:ph type="dt" sz="half" idx="22"/>
          </p:nvPr>
        </p:nvSpPr>
        <p:spPr/>
        <p:txBody>
          <a:bodyPr/>
          <a:lstStyle>
            <a:lvl1pPr>
              <a:defRPr>
                <a:solidFill>
                  <a:schemeClr val="tx1">
                    <a:lumMod val="65000"/>
                  </a:schemeClr>
                </a:solidFill>
              </a:defRPr>
            </a:lvl1pPr>
          </a:lstStyle>
          <a:p>
            <a:endParaRPr lang="nl-NL"/>
          </a:p>
        </p:txBody>
      </p:sp>
      <p:sp>
        <p:nvSpPr>
          <p:cNvPr id="7" name="Tijdelijke aanduiding voor voettekst 6"/>
          <p:cNvSpPr>
            <a:spLocks noGrp="1"/>
          </p:cNvSpPr>
          <p:nvPr>
            <p:ph type="ftr" sz="quarter" idx="23"/>
          </p:nvPr>
        </p:nvSpPr>
        <p:spPr/>
        <p:txBody>
          <a:bodyPr/>
          <a:lstStyle>
            <a:lvl1pPr>
              <a:defRPr>
                <a:solidFill>
                  <a:schemeClr val="tx1">
                    <a:lumMod val="65000"/>
                  </a:schemeClr>
                </a:solidFill>
              </a:defRPr>
            </a:lvl1pPr>
          </a:lstStyle>
          <a:p>
            <a:endParaRPr lang="nl-NL"/>
          </a:p>
        </p:txBody>
      </p:sp>
      <p:sp>
        <p:nvSpPr>
          <p:cNvPr id="8" name="Tijdelijke aanduiding voor dianummer 7"/>
          <p:cNvSpPr>
            <a:spLocks noGrp="1"/>
          </p:cNvSpPr>
          <p:nvPr>
            <p:ph type="sldNum" sz="quarter" idx="24"/>
          </p:nvPr>
        </p:nvSpPr>
        <p:spPr/>
        <p:txBody>
          <a:bodyPr/>
          <a:lstStyle>
            <a:lvl1pPr>
              <a:defRPr>
                <a:solidFill>
                  <a:schemeClr val="tx1">
                    <a:lumMod val="65000"/>
                  </a:schemeClr>
                </a:solidFill>
              </a:defRPr>
            </a:lvl1pPr>
          </a:lstStyle>
          <a:p>
            <a:fld id="{10A0A6AF-03C5-477E-939A-E28F7E7F05EA}" type="slidenum">
              <a:rPr lang="nl-NL" smtClean="0"/>
              <a:pPr/>
              <a:t>‹nr.›</a:t>
            </a:fld>
            <a:endParaRPr lang="nl-NL"/>
          </a:p>
        </p:txBody>
      </p:sp>
      <p:pic>
        <p:nvPicPr>
          <p:cNvPr id="13" name="Afbeelding 12">
            <a:extLst>
              <a:ext uri="{FF2B5EF4-FFF2-40B4-BE49-F238E27FC236}">
                <a16:creationId xmlns:a16="http://schemas.microsoft.com/office/drawing/2014/main" id="{E2424C08-D06D-F64A-B964-B229C0F5B8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tx1"/>
                </a:solidFill>
              </a:defRPr>
            </a:lvl1pPr>
          </a:lstStyle>
          <a:p>
            <a:r>
              <a:rPr lang="nl-NL"/>
              <a:t>Klik om stijl te bewerken</a:t>
            </a:r>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7" name="Tijdelijke aanduiding voor datum 6"/>
          <p:cNvSpPr>
            <a:spLocks noGrp="1"/>
          </p:cNvSpPr>
          <p:nvPr>
            <p:ph type="dt" sz="half" idx="12"/>
          </p:nvPr>
        </p:nvSpPr>
        <p:spPr/>
        <p:txBody>
          <a:bodyPr/>
          <a:lstStyle>
            <a:lvl1pPr>
              <a:defRPr>
                <a:solidFill>
                  <a:schemeClr val="tx1">
                    <a:lumMod val="65000"/>
                  </a:schemeClr>
                </a:solidFill>
              </a:defRPr>
            </a:lvl1pPr>
          </a:lstStyle>
          <a:p>
            <a:endParaRPr lang="nl-NL"/>
          </a:p>
        </p:txBody>
      </p:sp>
      <p:sp>
        <p:nvSpPr>
          <p:cNvPr id="9" name="Tijdelijke aanduiding voor voettekst 8"/>
          <p:cNvSpPr>
            <a:spLocks noGrp="1"/>
          </p:cNvSpPr>
          <p:nvPr>
            <p:ph type="ftr" sz="quarter" idx="13"/>
          </p:nvPr>
        </p:nvSpPr>
        <p:spPr/>
        <p:txBody>
          <a:bodyPr/>
          <a:lstStyle>
            <a:lvl1pPr>
              <a:defRPr>
                <a:solidFill>
                  <a:schemeClr val="tx1">
                    <a:lumMod val="65000"/>
                  </a:schemeClr>
                </a:solidFill>
              </a:defRPr>
            </a:lvl1pPr>
          </a:lstStyle>
          <a:p>
            <a:endParaRPr lang="nl-NL"/>
          </a:p>
        </p:txBody>
      </p:sp>
      <p:sp>
        <p:nvSpPr>
          <p:cNvPr id="10" name="Tijdelijke aanduiding voor dianummer 9"/>
          <p:cNvSpPr>
            <a:spLocks noGrp="1"/>
          </p:cNvSpPr>
          <p:nvPr>
            <p:ph type="sldNum" sz="quarter" idx="14"/>
          </p:nvPr>
        </p:nvSpPr>
        <p:spPr/>
        <p:txBody>
          <a:bodyPr/>
          <a:lstStyle>
            <a:lvl1pPr>
              <a:defRPr>
                <a:solidFill>
                  <a:schemeClr val="tx1">
                    <a:lumMod val="65000"/>
                  </a:schemeClr>
                </a:solidFill>
              </a:defRPr>
            </a:lvl1p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55C01093-6876-FF4B-A205-0797E4219E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12" name="Tijdelijke aanduiding voor afbeelding 12">
            <a:extLst>
              <a:ext uri="{FF2B5EF4-FFF2-40B4-BE49-F238E27FC236}">
                <a16:creationId xmlns:a16="http://schemas.microsoft.com/office/drawing/2014/main" id="{2AA80F83-76D5-4442-B68B-A643B29E2FA3}"/>
              </a:ext>
            </a:extLst>
          </p:cNvPr>
          <p:cNvSpPr>
            <a:spLocks noGrp="1"/>
          </p:cNvSpPr>
          <p:nvPr>
            <p:ph type="pic" sz="quarter" idx="11"/>
          </p:nvPr>
        </p:nvSpPr>
        <p:spPr>
          <a:xfrm>
            <a:off x="0" y="-1"/>
            <a:ext cx="12192000" cy="3427413"/>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buClr>
                <a:schemeClr val="tx1"/>
              </a:buClr>
              <a:defRPr lang="nl-NL" dirty="0">
                <a:solidFill>
                  <a:schemeClr val="tx1"/>
                </a:solidFill>
              </a:defRPr>
            </a:lvl1pPr>
          </a:lstStyle>
          <a:p>
            <a:pPr lvl="0"/>
            <a:r>
              <a:rPr lang="nl-NL"/>
              <a:t>Klik op het pictogram als u een afbeelding wilt toevoegen</a:t>
            </a:r>
          </a:p>
        </p:txBody>
      </p:sp>
    </p:spTree>
    <p:extLst>
      <p:ext uri="{BB962C8B-B14F-4D97-AF65-F5344CB8AC3E}">
        <p14:creationId xmlns:p14="http://schemas.microsoft.com/office/powerpoint/2010/main" val="20110038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8" name="Tijdelijke aanduiding voor datum 17"/>
          <p:cNvSpPr>
            <a:spLocks noGrp="1"/>
          </p:cNvSpPr>
          <p:nvPr>
            <p:ph type="dt" sz="half" idx="17"/>
          </p:nvPr>
        </p:nvSpPr>
        <p:spPr/>
        <p:txBody>
          <a:bodyPr/>
          <a:lstStyle/>
          <a:p>
            <a:endParaRPr lang="nl-NL"/>
          </a:p>
        </p:txBody>
      </p:sp>
      <p:sp>
        <p:nvSpPr>
          <p:cNvPr id="19" name="Tijdelijke aanduiding voor voettekst 18"/>
          <p:cNvSpPr>
            <a:spLocks noGrp="1"/>
          </p:cNvSpPr>
          <p:nvPr>
            <p:ph type="ftr" sz="quarter" idx="18"/>
          </p:nvPr>
        </p:nvSpPr>
        <p:spPr/>
        <p:txBody>
          <a:bodyPr/>
          <a:lstStyle/>
          <a:p>
            <a:endParaRPr lang="nl-NL"/>
          </a:p>
        </p:txBody>
      </p:sp>
      <p:sp>
        <p:nvSpPr>
          <p:cNvPr id="20" name="Tijdelijke aanduiding voor dianummer 19"/>
          <p:cNvSpPr>
            <a:spLocks noGrp="1"/>
          </p:cNvSpPr>
          <p:nvPr>
            <p:ph type="sldNum" sz="quarter" idx="19"/>
          </p:nvPr>
        </p:nvSpPr>
        <p:spPr/>
        <p:txBody>
          <a:bodyPr/>
          <a:lstStyle>
            <a:lvl1pPr>
              <a:defRPr>
                <a:solidFill>
                  <a:schemeClr val="bg1">
                    <a:lumMod val="65000"/>
                  </a:schemeClr>
                </a:solidFill>
              </a:defRPr>
            </a:lvl1p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bg1"/>
                </a:solidFill>
              </a:defRPr>
            </a:lvl1pPr>
          </a:lstStyle>
          <a:p>
            <a:r>
              <a:rPr lang="nl-NL"/>
              <a:t>Klik om stijl te bewerken</a:t>
            </a:r>
          </a:p>
        </p:txBody>
      </p:sp>
      <p:pic>
        <p:nvPicPr>
          <p:cNvPr id="11" name="Afbeelding 10">
            <a:extLst>
              <a:ext uri="{FF2B5EF4-FFF2-40B4-BE49-F238E27FC236}">
                <a16:creationId xmlns:a16="http://schemas.microsoft.com/office/drawing/2014/main" id="{D6DC891B-0BBD-3E4B-A301-653F943C4C6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2" name="Afbeelding 11">
            <a:extLst>
              <a:ext uri="{FF2B5EF4-FFF2-40B4-BE49-F238E27FC236}">
                <a16:creationId xmlns:a16="http://schemas.microsoft.com/office/drawing/2014/main" id="{CC01ABBA-4376-CE44-A51E-00DFACFA868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3" y="-13176"/>
            <a:ext cx="3660392" cy="1563389"/>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bg1"/>
                </a:solidFill>
              </a:defRPr>
            </a:lvl1pPr>
          </a:lstStyle>
          <a:p>
            <a:r>
              <a:rPr lang="nl-NL"/>
              <a:t>Klik om stijl te bewerken</a:t>
            </a:r>
          </a:p>
        </p:txBody>
      </p:sp>
      <p:pic>
        <p:nvPicPr>
          <p:cNvPr id="7" name="Afbeelding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Tijdelijke aanduiding voor datum 14"/>
          <p:cNvSpPr>
            <a:spLocks noGrp="1"/>
          </p:cNvSpPr>
          <p:nvPr>
            <p:ph type="dt" sz="half" idx="14"/>
          </p:nvPr>
        </p:nvSpPr>
        <p:spPr/>
        <p:txBody>
          <a:bodyPr/>
          <a:lstStyle/>
          <a:p>
            <a:endParaRPr lang="nl-NL"/>
          </a:p>
        </p:txBody>
      </p:sp>
      <p:sp>
        <p:nvSpPr>
          <p:cNvPr id="16" name="Tijdelijke aanduiding voor voettekst 15"/>
          <p:cNvSpPr>
            <a:spLocks noGrp="1"/>
          </p:cNvSpPr>
          <p:nvPr>
            <p:ph type="ftr" sz="quarter" idx="15"/>
          </p:nvPr>
        </p:nvSpPr>
        <p:spPr/>
        <p:txBody>
          <a:bodyPr/>
          <a:lstStyle/>
          <a:p>
            <a:endParaRPr lang="nl-NL"/>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pic>
        <p:nvPicPr>
          <p:cNvPr id="12" name="Afbeelding 11">
            <a:extLst>
              <a:ext uri="{FF2B5EF4-FFF2-40B4-BE49-F238E27FC236}">
                <a16:creationId xmlns:a16="http://schemas.microsoft.com/office/drawing/2014/main" id="{DE3D8C70-0B24-9C4E-A803-F7009FF2D2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4" name="Afbeelding 13">
            <a:extLst>
              <a:ext uri="{FF2B5EF4-FFF2-40B4-BE49-F238E27FC236}">
                <a16:creationId xmlns:a16="http://schemas.microsoft.com/office/drawing/2014/main" id="{5EC85681-AB2A-C448-B63F-6E7DA8D874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3" y="-13176"/>
            <a:ext cx="3660392" cy="1563389"/>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bg1"/>
                </a:solidFill>
              </a:defRPr>
            </a:lvl1pPr>
          </a:lstStyle>
          <a:p>
            <a:r>
              <a:rPr lang="nl-NL"/>
              <a:t>Klik om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5" name="Tijdelijke aanduiding voor datum 4"/>
          <p:cNvSpPr>
            <a:spLocks noGrp="1"/>
          </p:cNvSpPr>
          <p:nvPr>
            <p:ph type="dt" sz="half" idx="20"/>
          </p:nvPr>
        </p:nvSpPr>
        <p:spPr/>
        <p:txBody>
          <a:bodyPr/>
          <a:lstStyle>
            <a:lvl1pPr>
              <a:defRPr>
                <a:solidFill>
                  <a:schemeClr val="bg1">
                    <a:lumMod val="65000"/>
                  </a:schemeClr>
                </a:solidFill>
              </a:defRPr>
            </a:lvl1pPr>
          </a:lstStyle>
          <a:p>
            <a:endParaRPr lang="nl-NL"/>
          </a:p>
        </p:txBody>
      </p:sp>
      <p:sp>
        <p:nvSpPr>
          <p:cNvPr id="9" name="Tijdelijke aanduiding voor voettekst 8"/>
          <p:cNvSpPr>
            <a:spLocks noGrp="1"/>
          </p:cNvSpPr>
          <p:nvPr>
            <p:ph type="ftr" sz="quarter" idx="21"/>
          </p:nvPr>
        </p:nvSpPr>
        <p:spPr/>
        <p:txBody>
          <a:bodyPr/>
          <a:lstStyle>
            <a:lvl1pPr>
              <a:defRPr>
                <a:solidFill>
                  <a:schemeClr val="bg1">
                    <a:lumMod val="65000"/>
                  </a:schemeClr>
                </a:solidFill>
              </a:defRPr>
            </a:lvl1pPr>
          </a:lstStyle>
          <a:p>
            <a:endParaRPr lang="nl-NL"/>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pic>
        <p:nvPicPr>
          <p:cNvPr id="21" name="Afbeelding 20">
            <a:extLst>
              <a:ext uri="{FF2B5EF4-FFF2-40B4-BE49-F238E27FC236}">
                <a16:creationId xmlns:a16="http://schemas.microsoft.com/office/drawing/2014/main" id="{D815D00C-C7D7-DC44-8D0D-FE716DCD2C5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Klikken om de tekststijl van het model te bewerken</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stijl te bewerken</a:t>
            </a:r>
          </a:p>
        </p:txBody>
      </p:sp>
      <p:sp>
        <p:nvSpPr>
          <p:cNvPr id="17" name="Tijdelijke aanduiding voor datum 16"/>
          <p:cNvSpPr>
            <a:spLocks noGrp="1"/>
          </p:cNvSpPr>
          <p:nvPr>
            <p:ph type="dt" sz="half" idx="14"/>
          </p:nvPr>
        </p:nvSpPr>
        <p:spPr/>
        <p:txBody>
          <a:bodyPr/>
          <a:lstStyle/>
          <a:p>
            <a:endParaRPr lang="nl-NL"/>
          </a:p>
        </p:txBody>
      </p:sp>
      <p:sp>
        <p:nvSpPr>
          <p:cNvPr id="18" name="Tijdelijke aanduiding voor voettekst 17"/>
          <p:cNvSpPr>
            <a:spLocks noGrp="1"/>
          </p:cNvSpPr>
          <p:nvPr>
            <p:ph type="ftr" sz="quarter" idx="15"/>
          </p:nvPr>
        </p:nvSpPr>
        <p:spPr/>
        <p:txBody>
          <a:bodyPr/>
          <a:lstStyle/>
          <a:p>
            <a:endParaRPr lang="nl-NL"/>
          </a:p>
        </p:txBody>
      </p:sp>
      <p:sp>
        <p:nvSpPr>
          <p:cNvPr id="19" name="Tijdelijke aanduiding voor dianummer 18"/>
          <p:cNvSpPr>
            <a:spLocks noGrp="1"/>
          </p:cNvSpPr>
          <p:nvPr>
            <p:ph type="sldNum" sz="quarter" idx="16"/>
          </p:nvPr>
        </p:nvSpPr>
        <p:spPr/>
        <p:txBody>
          <a:bodyPr/>
          <a:lstStyle>
            <a:lvl1pPr>
              <a:defRPr>
                <a:solidFill>
                  <a:schemeClr val="bg1">
                    <a:lumMod val="65000"/>
                  </a:schemeClr>
                </a:solidFill>
              </a:defRPr>
            </a:lvl1pPr>
          </a:lstStyle>
          <a:p>
            <a:fld id="{10A0A6AF-03C5-477E-939A-E28F7E7F05EA}" type="slidenum">
              <a:rPr lang="nl-NL" smtClean="0"/>
              <a:pPr/>
              <a:t>‹nr.›</a:t>
            </a:fld>
            <a:endParaRPr lang="nl-NL"/>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6098242" cy="68580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p>
        </p:txBody>
      </p:sp>
      <p:pic>
        <p:nvPicPr>
          <p:cNvPr id="10" name="Afbeelding 9">
            <a:extLst>
              <a:ext uri="{FF2B5EF4-FFF2-40B4-BE49-F238E27FC236}">
                <a16:creationId xmlns:a16="http://schemas.microsoft.com/office/drawing/2014/main" id="{A91C355E-6E70-0A46-B795-FD910DE422B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53694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bg1"/>
                </a:solidFill>
              </a:defRPr>
            </a:lvl1pPr>
          </a:lstStyle>
          <a:p>
            <a:r>
              <a:rPr lang="nl-NL"/>
              <a:t>Klik om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0" name="Tijdelijke aanduiding voor datum 9"/>
          <p:cNvSpPr>
            <a:spLocks noGrp="1"/>
          </p:cNvSpPr>
          <p:nvPr>
            <p:ph type="dt" sz="half" idx="14"/>
          </p:nvPr>
        </p:nvSpPr>
        <p:spPr/>
        <p:txBody>
          <a:bodyPr/>
          <a:lstStyle>
            <a:lvl1pPr>
              <a:defRPr>
                <a:solidFill>
                  <a:schemeClr val="bg1">
                    <a:lumMod val="65000"/>
                  </a:schemeClr>
                </a:solidFill>
              </a:defRPr>
            </a:lvl1pPr>
          </a:lstStyle>
          <a:p>
            <a:endParaRPr lang="nl-NL"/>
          </a:p>
        </p:txBody>
      </p:sp>
      <p:sp>
        <p:nvSpPr>
          <p:cNvPr id="12" name="Tijdelijke aanduiding voor voettekst 11"/>
          <p:cNvSpPr>
            <a:spLocks noGrp="1"/>
          </p:cNvSpPr>
          <p:nvPr>
            <p:ph type="ftr" sz="quarter" idx="15"/>
          </p:nvPr>
        </p:nvSpPr>
        <p:spPr/>
        <p:txBody>
          <a:bodyPr/>
          <a:lstStyle>
            <a:lvl1pPr>
              <a:defRPr>
                <a:solidFill>
                  <a:schemeClr val="bg1">
                    <a:lumMod val="65000"/>
                  </a:schemeClr>
                </a:solidFill>
              </a:defRPr>
            </a:lvl1pPr>
          </a:lstStyle>
          <a:p>
            <a:endParaRPr lang="nl-NL"/>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FB0A3098-83E2-4E4B-8810-7E5E75AE97D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bg1">
                    <a:lumMod val="65000"/>
                  </a:schemeClr>
                </a:solidFill>
              </a:defRPr>
            </a:lvl1pPr>
          </a:lstStyle>
          <a:p>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a:extLst>
              <a:ext uri="{FF2B5EF4-FFF2-40B4-BE49-F238E27FC236}">
                <a16:creationId xmlns:a16="http://schemas.microsoft.com/office/drawing/2014/main" id="{00808B11-D078-144E-BFA9-BB483B794E93}"/>
              </a:ext>
            </a:extLst>
          </p:cNvPr>
          <p:cNvPicPr>
            <a:picLocks noChangeAspect="1"/>
          </p:cNvPicPr>
          <p:nvPr userDrawn="1"/>
        </p:nvPicPr>
        <p:blipFill rotWithShape="1">
          <a:blip r:embed="rId39"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3738" r:id="rId1"/>
    <p:sldLayoutId id="2147483650" r:id="rId2"/>
    <p:sldLayoutId id="2147483725" r:id="rId3"/>
    <p:sldLayoutId id="2147483719" r:id="rId4"/>
    <p:sldLayoutId id="2147483726" r:id="rId5"/>
    <p:sldLayoutId id="2147483666" r:id="rId6"/>
    <p:sldLayoutId id="2147483690" r:id="rId7"/>
    <p:sldLayoutId id="2147483728" r:id="rId8"/>
    <p:sldLayoutId id="2147483651" r:id="rId9"/>
    <p:sldLayoutId id="2147483652" r:id="rId10"/>
    <p:sldLayoutId id="2147483653" r:id="rId11"/>
    <p:sldLayoutId id="2147483654" r:id="rId12"/>
    <p:sldLayoutId id="2147483655" r:id="rId13"/>
    <p:sldLayoutId id="2147483656" r:id="rId14"/>
    <p:sldLayoutId id="2147483689" r:id="rId15"/>
    <p:sldLayoutId id="2147483712" r:id="rId16"/>
    <p:sldLayoutId id="2147483711" r:id="rId17"/>
    <p:sldLayoutId id="2147483675" r:id="rId18"/>
    <p:sldLayoutId id="2147483657" r:id="rId19"/>
    <p:sldLayoutId id="2147483691" r:id="rId20"/>
    <p:sldLayoutId id="2147483729" r:id="rId21"/>
    <p:sldLayoutId id="2147483739" r:id="rId22"/>
    <p:sldLayoutId id="2147483740" r:id="rId23"/>
    <p:sldLayoutId id="2147483718" r:id="rId24"/>
    <p:sldLayoutId id="2147483717" r:id="rId25"/>
    <p:sldLayoutId id="2147483714" r:id="rId26"/>
    <p:sldLayoutId id="2147483713" r:id="rId27"/>
    <p:sldLayoutId id="2147483716" r:id="rId28"/>
    <p:sldLayoutId id="2147483715" r:id="rId29"/>
    <p:sldLayoutId id="2147483707" r:id="rId30"/>
    <p:sldLayoutId id="2147483667" r:id="rId31"/>
    <p:sldLayoutId id="2147483702" r:id="rId32"/>
    <p:sldLayoutId id="2147483721" r:id="rId33"/>
    <p:sldLayoutId id="2147483700" r:id="rId34"/>
    <p:sldLayoutId id="2147483692" r:id="rId35"/>
    <p:sldLayoutId id="2147483722" r:id="rId36"/>
    <p:sldLayoutId id="2147483723" r:id="rId37"/>
  </p:sldLayoutIdLst>
  <p:hf hdr="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hyperlink" Target="https://www.rivm.nl/bevolkingsonderzoek-darmkanker/ontlastingstest/video-ontlastingstest" TargetMode="External"/><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bevolkingsonderzoek.steffie.nl/nl/modules/module_darmkanker/" TargetMode="External"/><Relationship Id="rId7"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37.jpeg"/><Relationship Id="rId5" Type="http://schemas.openxmlformats.org/officeDocument/2006/relationships/hyperlink" Target="https://bevolkingsonderzoek.steffie.nl/nl/modules/module_baarmoederhalskanker/" TargetMode="Externa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hyperlink" Target="https://www.rivm.nl/en/colorectal-cancer-screening-programme/information-in-multiple-languages/Toplum-Tabanl%C4%B1-Ba%C4%9F%C4%B1rsak-Kanseri-Taramas%C4%B1" TargetMode="External"/><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ate Placeholder 2">
            <a:extLst>
              <a:ext uri="{FF2B5EF4-FFF2-40B4-BE49-F238E27FC236}">
                <a16:creationId xmlns:a16="http://schemas.microsoft.com/office/drawing/2014/main" id="{306E24C9-C5D0-9198-857D-A6B36C4E370A}"/>
              </a:ext>
            </a:extLst>
          </p:cNvPr>
          <p:cNvSpPr>
            <a:spLocks noGrp="1"/>
          </p:cNvSpPr>
          <p:nvPr>
            <p:ph type="dt" sz="half" idx="23"/>
          </p:nvPr>
        </p:nvSpPr>
        <p:spPr>
          <a:xfrm>
            <a:off x="635000" y="6543488"/>
            <a:ext cx="5003800" cy="264272"/>
          </a:xfrm>
        </p:spPr>
        <p:txBody>
          <a:bodyPr/>
          <a:lstStyle/>
          <a:p>
            <a:endParaRPr lang="nl-NL"/>
          </a:p>
        </p:txBody>
      </p:sp>
      <p:sp>
        <p:nvSpPr>
          <p:cNvPr id="44" name="Footer Placeholder 3">
            <a:extLst>
              <a:ext uri="{FF2B5EF4-FFF2-40B4-BE49-F238E27FC236}">
                <a16:creationId xmlns:a16="http://schemas.microsoft.com/office/drawing/2014/main" id="{7AE7BA32-9F62-F7CA-0F87-019267E6E1A3}"/>
              </a:ext>
            </a:extLst>
          </p:cNvPr>
          <p:cNvSpPr>
            <a:spLocks noGrp="1"/>
          </p:cNvSpPr>
          <p:nvPr>
            <p:ph type="ftr" sz="quarter" idx="24"/>
          </p:nvPr>
        </p:nvSpPr>
        <p:spPr>
          <a:xfrm>
            <a:off x="635000" y="6221413"/>
            <a:ext cx="5003800" cy="322075"/>
          </a:xfrm>
        </p:spPr>
        <p:txBody>
          <a:bodyPr/>
          <a:lstStyle/>
          <a:p>
            <a:endParaRPr lang="nl-NL"/>
          </a:p>
        </p:txBody>
      </p:sp>
      <p:sp>
        <p:nvSpPr>
          <p:cNvPr id="5" name="Titel 4">
            <a:extLst>
              <a:ext uri="{FF2B5EF4-FFF2-40B4-BE49-F238E27FC236}">
                <a16:creationId xmlns:a16="http://schemas.microsoft.com/office/drawing/2014/main" id="{01994EDF-58C0-814C-5C37-07600B8E2AEB}"/>
              </a:ext>
            </a:extLst>
          </p:cNvPr>
          <p:cNvSpPr>
            <a:spLocks noGrp="1"/>
          </p:cNvSpPr>
          <p:nvPr>
            <p:ph type="ctrTitle"/>
          </p:nvPr>
        </p:nvSpPr>
        <p:spPr/>
        <p:txBody>
          <a:bodyPr/>
          <a:lstStyle/>
          <a:p>
            <a:r>
              <a:rPr lang="nl-NL" dirty="0"/>
              <a:t>Gezond ouder worden</a:t>
            </a:r>
          </a:p>
        </p:txBody>
      </p:sp>
      <p:sp>
        <p:nvSpPr>
          <p:cNvPr id="8" name="Ondertitel 7">
            <a:extLst>
              <a:ext uri="{FF2B5EF4-FFF2-40B4-BE49-F238E27FC236}">
                <a16:creationId xmlns:a16="http://schemas.microsoft.com/office/drawing/2014/main" id="{274A3C83-30F8-BE6C-D96B-27CE0D5AB3CD}"/>
              </a:ext>
            </a:extLst>
          </p:cNvPr>
          <p:cNvSpPr>
            <a:spLocks noGrp="1"/>
          </p:cNvSpPr>
          <p:nvPr>
            <p:ph type="subTitle" idx="1"/>
          </p:nvPr>
        </p:nvSpPr>
        <p:spPr/>
        <p:txBody>
          <a:bodyPr/>
          <a:lstStyle/>
          <a:p>
            <a:r>
              <a:rPr lang="nl-NL" dirty="0"/>
              <a:t>Bevolkingsonderzoek darmkanker</a:t>
            </a:r>
          </a:p>
        </p:txBody>
      </p:sp>
      <p:pic>
        <p:nvPicPr>
          <p:cNvPr id="2" name="Afbeelding 1">
            <a:extLst>
              <a:ext uri="{FF2B5EF4-FFF2-40B4-BE49-F238E27FC236}">
                <a16:creationId xmlns:a16="http://schemas.microsoft.com/office/drawing/2014/main" id="{8D271F8E-2BBE-94D2-6BB6-02291691244B}"/>
              </a:ext>
            </a:extLst>
          </p:cNvPr>
          <p:cNvPicPr>
            <a:picLocks noChangeAspect="1"/>
          </p:cNvPicPr>
          <p:nvPr/>
        </p:nvPicPr>
        <p:blipFill>
          <a:blip r:embed="rId3" cstate="print">
            <a:extLst>
              <a:ext uri="{28A0092B-C50C-407E-A947-70E740481C1C}">
                <a14:useLocalDpi xmlns:a14="http://schemas.microsoft.com/office/drawing/2010/main" val="0"/>
              </a:ext>
            </a:extLst>
          </a:blip>
          <a:srcRect l="20375" r="20375"/>
          <a:stretch/>
        </p:blipFill>
        <p:spPr>
          <a:xfrm>
            <a:off x="0" y="10"/>
            <a:ext cx="6099155" cy="685799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pic>
    </p:spTree>
    <p:extLst>
      <p:ext uri="{BB962C8B-B14F-4D97-AF65-F5344CB8AC3E}">
        <p14:creationId xmlns:p14="http://schemas.microsoft.com/office/powerpoint/2010/main" val="409952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56BDD2B3-A494-4BEA-8A73-2002FD4CA64B}"/>
              </a:ext>
            </a:extLst>
          </p:cNvPr>
          <p:cNvSpPr txBox="1"/>
          <p:nvPr/>
        </p:nvSpPr>
        <p:spPr>
          <a:xfrm>
            <a:off x="635000" y="2276475"/>
            <a:ext cx="5226050" cy="3944938"/>
          </a:xfrm>
          <a:prstGeom prst="rect">
            <a:avLst/>
          </a:prstGeom>
        </p:spPr>
        <p:txBody>
          <a:bodyPr vert="horz" lIns="91440" tIns="45720" rIns="91440" bIns="45720" rtlCol="0" anchorCtr="0">
            <a:normAutofit/>
          </a:bodyPr>
          <a:lstStyle/>
          <a:p>
            <a:pPr marL="316800" indent="-316800">
              <a:lnSpc>
                <a:spcPct val="110000"/>
              </a:lnSpc>
              <a:spcBef>
                <a:spcPts val="1800"/>
              </a:spcBef>
              <a:buClr>
                <a:schemeClr val="tx2"/>
              </a:buClr>
              <a:buSzPct val="80000"/>
              <a:buFont typeface="Verdana" panose="020B0604030504040204" pitchFamily="34" charset="0"/>
              <a:buChar char="›"/>
              <a:defRPr/>
            </a:pPr>
            <a:r>
              <a:rPr lang="nl-NL" sz="2400" i="0" kern="1200" dirty="0">
                <a:effectLst/>
                <a:latin typeface="+mn-lt"/>
                <a:ea typeface="+mn-ea"/>
                <a:cs typeface="+mn-cs"/>
              </a:rPr>
              <a:t>Kwaadaardige tumor</a:t>
            </a:r>
            <a:r>
              <a:rPr lang="nl-NL" sz="2400" dirty="0"/>
              <a:t> </a:t>
            </a:r>
            <a:br>
              <a:rPr lang="nl-NL" sz="2400" dirty="0"/>
            </a:br>
            <a:r>
              <a:rPr lang="nl-NL" sz="2400" i="0" kern="1200" dirty="0">
                <a:effectLst/>
                <a:latin typeface="+mn-lt"/>
                <a:ea typeface="+mn-ea"/>
                <a:cs typeface="+mn-cs"/>
              </a:rPr>
              <a:t>in</a:t>
            </a:r>
            <a:r>
              <a:rPr lang="nl-NL" sz="2400" dirty="0"/>
              <a:t> </a:t>
            </a:r>
            <a:r>
              <a:rPr lang="nl-NL" sz="2400" i="0" kern="1200" dirty="0">
                <a:effectLst/>
                <a:latin typeface="+mn-lt"/>
                <a:ea typeface="+mn-ea"/>
                <a:cs typeface="+mn-cs"/>
              </a:rPr>
              <a:t>de dikke darm.</a:t>
            </a:r>
            <a:endParaRPr lang="nl-NL" sz="2400" kern="1200" dirty="0">
              <a:latin typeface="+mn-lt"/>
              <a:ea typeface="+mn-ea"/>
              <a:cs typeface="+mn-cs"/>
            </a:endParaRPr>
          </a:p>
          <a:p>
            <a:pPr marL="316800" indent="-316800">
              <a:lnSpc>
                <a:spcPct val="110000"/>
              </a:lnSpc>
              <a:spcBef>
                <a:spcPts val="1800"/>
              </a:spcBef>
              <a:buClr>
                <a:schemeClr val="tx2"/>
              </a:buClr>
              <a:buSzPct val="80000"/>
              <a:buFont typeface="Verdana" panose="020B0604030504040204" pitchFamily="34" charset="0"/>
              <a:buChar char="›"/>
              <a:defRPr/>
            </a:pPr>
            <a:r>
              <a:rPr lang="nl-NL" sz="2400" i="0" kern="1200" dirty="0">
                <a:effectLst/>
                <a:latin typeface="+mn-lt"/>
                <a:ea typeface="+mn-ea"/>
                <a:cs typeface="+mn-cs"/>
              </a:rPr>
              <a:t>Tumor = knobbeltje dat</a:t>
            </a:r>
            <a:br>
              <a:rPr lang="nl-NL" sz="2400" i="0" kern="1200" dirty="0">
                <a:effectLst/>
                <a:latin typeface="+mn-lt"/>
                <a:ea typeface="+mn-ea"/>
                <a:cs typeface="+mn-cs"/>
              </a:rPr>
            </a:br>
            <a:r>
              <a:rPr lang="nl-NL" sz="2400" i="0" kern="1200" dirty="0">
                <a:effectLst/>
                <a:latin typeface="+mn-lt"/>
                <a:ea typeface="+mn-ea"/>
                <a:cs typeface="+mn-cs"/>
              </a:rPr>
              <a:t>niet in je lijf thuishoort.</a:t>
            </a:r>
          </a:p>
          <a:p>
            <a:pPr marL="316800" indent="-316800">
              <a:lnSpc>
                <a:spcPct val="110000"/>
              </a:lnSpc>
              <a:spcBef>
                <a:spcPts val="1800"/>
              </a:spcBef>
              <a:buClr>
                <a:schemeClr val="tx2"/>
              </a:buClr>
              <a:buSzPct val="80000"/>
              <a:buFont typeface="Verdana" panose="020B0604030504040204" pitchFamily="34" charset="0"/>
              <a:buChar char="›"/>
              <a:defRPr/>
            </a:pPr>
            <a:r>
              <a:rPr lang="nl-NL" sz="2400" i="0" kern="1200" dirty="0">
                <a:effectLst/>
                <a:latin typeface="+mn-lt"/>
                <a:ea typeface="+mn-ea"/>
                <a:cs typeface="+mn-cs"/>
              </a:rPr>
              <a:t>Tumor kan langzaam groeien, maar ook snel. </a:t>
            </a:r>
            <a:endParaRPr lang="nl-NL" sz="2400" kern="1200" dirty="0">
              <a:latin typeface="+mn-lt"/>
              <a:ea typeface="+mn-ea"/>
              <a:cs typeface="+mn-cs"/>
            </a:endParaRPr>
          </a:p>
        </p:txBody>
      </p:sp>
      <p:sp>
        <p:nvSpPr>
          <p:cNvPr id="2" name="Titel 1">
            <a:extLst>
              <a:ext uri="{FF2B5EF4-FFF2-40B4-BE49-F238E27FC236}">
                <a16:creationId xmlns:a16="http://schemas.microsoft.com/office/drawing/2014/main" id="{D73055A2-7F41-4D99-8ECC-2372EE373E0C}"/>
              </a:ext>
            </a:extLst>
          </p:cNvPr>
          <p:cNvSpPr>
            <a:spLocks noGrp="1"/>
          </p:cNvSpPr>
          <p:nvPr>
            <p:ph type="title"/>
          </p:nvPr>
        </p:nvSpPr>
        <p:spPr>
          <a:xfrm>
            <a:off x="635000" y="1052513"/>
            <a:ext cx="10923588" cy="948047"/>
          </a:xfrm>
        </p:spPr>
        <p:txBody>
          <a:bodyPr vert="horz" lIns="91440" tIns="45720" rIns="91440" bIns="45720" rtlCol="0" anchor="b" anchorCtr="0">
            <a:normAutofit/>
          </a:bodyPr>
          <a:lstStyle/>
          <a:p>
            <a:r>
              <a:rPr lang="nl-NL" b="0" kern="1200" baseline="0" dirty="0">
                <a:latin typeface="+mj-lt"/>
                <a:ea typeface="+mj-ea"/>
                <a:cs typeface="+mj-cs"/>
              </a:rPr>
              <a:t>Wat is darmkanker?</a:t>
            </a:r>
          </a:p>
        </p:txBody>
      </p:sp>
      <p:sp>
        <p:nvSpPr>
          <p:cNvPr id="12" name="Date Placeholder 4">
            <a:extLst>
              <a:ext uri="{FF2B5EF4-FFF2-40B4-BE49-F238E27FC236}">
                <a16:creationId xmlns:a16="http://schemas.microsoft.com/office/drawing/2014/main" id="{B735EC77-26FB-7BA2-A382-9CD208B861C1}"/>
              </a:ext>
            </a:extLst>
          </p:cNvPr>
          <p:cNvSpPr>
            <a:spLocks noGrp="1"/>
          </p:cNvSpPr>
          <p:nvPr>
            <p:ph type="dt" sz="half" idx="10"/>
          </p:nvPr>
        </p:nvSpPr>
        <p:spPr>
          <a:xfrm>
            <a:off x="635000" y="6543488"/>
            <a:ext cx="5003800" cy="264272"/>
          </a:xfrm>
        </p:spPr>
        <p:txBody>
          <a:bodyPr/>
          <a:lstStyle/>
          <a:p>
            <a:endParaRPr lang="nl-NL" dirty="0"/>
          </a:p>
        </p:txBody>
      </p:sp>
      <p:sp>
        <p:nvSpPr>
          <p:cNvPr id="14" name="Footer Placeholder 5">
            <a:extLst>
              <a:ext uri="{FF2B5EF4-FFF2-40B4-BE49-F238E27FC236}">
                <a16:creationId xmlns:a16="http://schemas.microsoft.com/office/drawing/2014/main" id="{7EE32CB6-EC41-63AA-1C91-799DC6ABB108}"/>
              </a:ext>
            </a:extLst>
          </p:cNvPr>
          <p:cNvSpPr>
            <a:spLocks noGrp="1"/>
          </p:cNvSpPr>
          <p:nvPr>
            <p:ph type="ftr" sz="quarter" idx="11"/>
          </p:nvPr>
        </p:nvSpPr>
        <p:spPr>
          <a:xfrm>
            <a:off x="635000" y="6221413"/>
            <a:ext cx="5003800" cy="322075"/>
          </a:xfrm>
        </p:spPr>
        <p:txBody>
          <a:bodyPr/>
          <a:lstStyle/>
          <a:p>
            <a:endParaRPr lang="nl-NL"/>
          </a:p>
        </p:txBody>
      </p:sp>
      <p:sp>
        <p:nvSpPr>
          <p:cNvPr id="5" name="Tijdelijke aanduiding voor dianummer 4">
            <a:extLst>
              <a:ext uri="{FF2B5EF4-FFF2-40B4-BE49-F238E27FC236}">
                <a16:creationId xmlns:a16="http://schemas.microsoft.com/office/drawing/2014/main" id="{F74E9E33-9EFB-468A-8A8B-E7EBD63E561C}"/>
              </a:ext>
            </a:extLst>
          </p:cNvPr>
          <p:cNvSpPr>
            <a:spLocks noGrp="1"/>
          </p:cNvSpPr>
          <p:nvPr>
            <p:ph type="sldNum" sz="quarter" idx="12"/>
          </p:nvPr>
        </p:nvSpPr>
        <p:spPr>
          <a:xfrm>
            <a:off x="6553199" y="6221413"/>
            <a:ext cx="5005389" cy="322075"/>
          </a:xfrm>
        </p:spPr>
        <p:txBody>
          <a:bodyPr vert="horz" lIns="91440" tIns="45720" rIns="0" bIns="45720" rtlCol="0" anchor="b" anchorCtr="0">
            <a:normAutofit/>
          </a:bodyPr>
          <a:lstStyle/>
          <a:p>
            <a:pPr>
              <a:spcAft>
                <a:spcPts val="600"/>
              </a:spcAft>
            </a:pPr>
            <a:fld id="{10A0A6AF-03C5-477E-939A-E28F7E7F05EA}" type="slidenum">
              <a:rPr lang="nl-NL" smtClean="0"/>
              <a:pPr>
                <a:spcAft>
                  <a:spcPts val="600"/>
                </a:spcAft>
              </a:pPr>
              <a:t>10</a:t>
            </a:fld>
            <a:endParaRPr lang="nl-NL" dirty="0"/>
          </a:p>
        </p:txBody>
      </p:sp>
      <p:pic>
        <p:nvPicPr>
          <p:cNvPr id="8" name="Afbeelding 7" descr="Afbeelding met kunst&#10;&#10;Automatisch gegenereerde beschrijving">
            <a:extLst>
              <a:ext uri="{FF2B5EF4-FFF2-40B4-BE49-F238E27FC236}">
                <a16:creationId xmlns:a16="http://schemas.microsoft.com/office/drawing/2014/main" id="{81CCF8E1-587F-26D7-CEEC-E04E070983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276475"/>
            <a:ext cx="5695950" cy="3203972"/>
          </a:xfrm>
          <a:prstGeom prst="rect">
            <a:avLst/>
          </a:prstGeom>
        </p:spPr>
      </p:pic>
      <p:sp>
        <p:nvSpPr>
          <p:cNvPr id="3" name="Tekstvak 2">
            <a:extLst>
              <a:ext uri="{FF2B5EF4-FFF2-40B4-BE49-F238E27FC236}">
                <a16:creationId xmlns:a16="http://schemas.microsoft.com/office/drawing/2014/main" id="{0EB38EB8-D657-FA51-D268-1DF975B75671}"/>
              </a:ext>
            </a:extLst>
          </p:cNvPr>
          <p:cNvSpPr txBox="1"/>
          <p:nvPr/>
        </p:nvSpPr>
        <p:spPr>
          <a:xfrm>
            <a:off x="6248292" y="4960272"/>
            <a:ext cx="1324402" cy="307777"/>
          </a:xfrm>
          <a:prstGeom prst="rect">
            <a:avLst/>
          </a:prstGeom>
          <a:solidFill>
            <a:schemeClr val="tx1">
              <a:alpha val="11976"/>
            </a:schemeClr>
          </a:solidFill>
        </p:spPr>
        <p:txBody>
          <a:bodyPr wrap="none" rtlCol="0">
            <a:spAutoFit/>
          </a:bodyPr>
          <a:lstStyle/>
          <a:p>
            <a:r>
              <a:rPr lang="nl-NL" sz="1400" dirty="0">
                <a:solidFill>
                  <a:schemeClr val="bg1"/>
                </a:solidFill>
              </a:rPr>
              <a:t>bron: </a:t>
            </a:r>
            <a:r>
              <a:rPr lang="nl-NL" sz="1400" dirty="0" err="1">
                <a:solidFill>
                  <a:schemeClr val="bg1"/>
                </a:solidFill>
              </a:rPr>
              <a:t>Steffie</a:t>
            </a:r>
            <a:endParaRPr lang="nl-NL" sz="1400" dirty="0">
              <a:solidFill>
                <a:schemeClr val="bg1"/>
              </a:solidFill>
            </a:endParaRPr>
          </a:p>
        </p:txBody>
      </p:sp>
    </p:spTree>
    <p:extLst>
      <p:ext uri="{BB962C8B-B14F-4D97-AF65-F5344CB8AC3E}">
        <p14:creationId xmlns:p14="http://schemas.microsoft.com/office/powerpoint/2010/main" val="1616499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56BDD2B3-A494-4BEA-8A73-2002FD4CA64B}"/>
              </a:ext>
            </a:extLst>
          </p:cNvPr>
          <p:cNvSpPr txBox="1"/>
          <p:nvPr/>
        </p:nvSpPr>
        <p:spPr>
          <a:xfrm>
            <a:off x="635000" y="2289600"/>
            <a:ext cx="5461000" cy="4117362"/>
          </a:xfrm>
          <a:prstGeom prst="rect">
            <a:avLst/>
          </a:prstGeom>
        </p:spPr>
        <p:txBody>
          <a:bodyPr vert="horz" lIns="91440" tIns="45720" rIns="91440" bIns="45720" rtlCol="0" anchorCtr="0">
            <a:normAutofit/>
          </a:bodyPr>
          <a:lstStyle/>
          <a:p>
            <a:pPr marL="316800" indent="-316800">
              <a:lnSpc>
                <a:spcPct val="110000"/>
              </a:lnSpc>
              <a:spcBef>
                <a:spcPts val="1800"/>
              </a:spcBef>
              <a:buClr>
                <a:schemeClr val="tx2"/>
              </a:buClr>
              <a:buSzPct val="80000"/>
              <a:buFont typeface="Verdana" panose="020B0604030504040204" pitchFamily="34" charset="0"/>
              <a:buChar char="›"/>
              <a:defRPr/>
            </a:pPr>
            <a:r>
              <a:rPr lang="nl-NL" sz="2400" i="0" kern="1200" dirty="0">
                <a:effectLst/>
                <a:latin typeface="+mn-lt"/>
                <a:ea typeface="+mn-ea"/>
                <a:cs typeface="+mn-cs"/>
              </a:rPr>
              <a:t>Een tumor in je darmen begint met een bultje.</a:t>
            </a:r>
            <a:endParaRPr lang="nl-NL" sz="2400" kern="1200" dirty="0">
              <a:latin typeface="+mn-lt"/>
              <a:ea typeface="+mn-ea"/>
              <a:cs typeface="+mn-cs"/>
            </a:endParaRPr>
          </a:p>
          <a:p>
            <a:pPr marL="316800" indent="-316800">
              <a:lnSpc>
                <a:spcPct val="110000"/>
              </a:lnSpc>
              <a:spcBef>
                <a:spcPts val="1800"/>
              </a:spcBef>
              <a:buClr>
                <a:schemeClr val="tx2"/>
              </a:buClr>
              <a:buSzPct val="80000"/>
              <a:buFont typeface="Verdana" panose="020B0604030504040204" pitchFamily="34" charset="0"/>
              <a:buChar char="›"/>
              <a:defRPr/>
            </a:pPr>
            <a:r>
              <a:rPr lang="nl-NL" sz="2400" i="0" kern="1200" dirty="0">
                <a:effectLst/>
                <a:latin typeface="+mn-lt"/>
                <a:ea typeface="+mn-ea"/>
                <a:cs typeface="+mn-cs"/>
              </a:rPr>
              <a:t>Dat heet een poliep. </a:t>
            </a:r>
          </a:p>
          <a:p>
            <a:pPr marL="316800" indent="-316800">
              <a:lnSpc>
                <a:spcPct val="110000"/>
              </a:lnSpc>
              <a:spcBef>
                <a:spcPts val="1800"/>
              </a:spcBef>
              <a:buClr>
                <a:schemeClr val="tx2"/>
              </a:buClr>
              <a:buSzPct val="80000"/>
              <a:buFont typeface="Verdana" panose="020B0604030504040204" pitchFamily="34" charset="0"/>
              <a:buChar char="›"/>
              <a:defRPr/>
            </a:pPr>
            <a:r>
              <a:rPr lang="nl-NL" sz="2400" i="0" kern="1200" dirty="0">
                <a:effectLst/>
                <a:latin typeface="+mn-lt"/>
                <a:ea typeface="+mn-ea"/>
                <a:cs typeface="+mn-cs"/>
              </a:rPr>
              <a:t>Je merkt meestal niet dat je een poliep hebt. </a:t>
            </a:r>
            <a:endParaRPr lang="nl-NL" sz="2400" kern="1200" dirty="0">
              <a:latin typeface="+mn-lt"/>
              <a:ea typeface="+mn-ea"/>
              <a:cs typeface="+mn-cs"/>
            </a:endParaRPr>
          </a:p>
        </p:txBody>
      </p:sp>
      <p:sp>
        <p:nvSpPr>
          <p:cNvPr id="2" name="Titel 1">
            <a:extLst>
              <a:ext uri="{FF2B5EF4-FFF2-40B4-BE49-F238E27FC236}">
                <a16:creationId xmlns:a16="http://schemas.microsoft.com/office/drawing/2014/main" id="{D73055A2-7F41-4D99-8ECC-2372EE373E0C}"/>
              </a:ext>
            </a:extLst>
          </p:cNvPr>
          <p:cNvSpPr>
            <a:spLocks noGrp="1"/>
          </p:cNvSpPr>
          <p:nvPr>
            <p:ph type="title"/>
          </p:nvPr>
        </p:nvSpPr>
        <p:spPr>
          <a:xfrm>
            <a:off x="635000" y="636588"/>
            <a:ext cx="5003800" cy="1362660"/>
          </a:xfrm>
        </p:spPr>
        <p:txBody>
          <a:bodyPr vert="horz" lIns="91440" tIns="45720" rIns="91440" bIns="45720" rtlCol="0" anchor="b" anchorCtr="0">
            <a:noAutofit/>
          </a:bodyPr>
          <a:lstStyle/>
          <a:p>
            <a:r>
              <a:rPr lang="en-US" sz="3200" dirty="0"/>
              <a:t>Wat is </a:t>
            </a:r>
            <a:r>
              <a:rPr lang="en-US" sz="3200" dirty="0" err="1"/>
              <a:t>darmkanker</a:t>
            </a:r>
            <a:r>
              <a:rPr lang="en-US" sz="3200" dirty="0"/>
              <a:t>?</a:t>
            </a:r>
            <a:endParaRPr lang="nl-NL" sz="3200" b="0" kern="1200" baseline="0" dirty="0">
              <a:latin typeface="+mj-lt"/>
              <a:ea typeface="+mj-ea"/>
              <a:cs typeface="+mj-cs"/>
            </a:endParaRPr>
          </a:p>
        </p:txBody>
      </p:sp>
      <p:sp>
        <p:nvSpPr>
          <p:cNvPr id="12" name="Date Placeholder 3">
            <a:extLst>
              <a:ext uri="{FF2B5EF4-FFF2-40B4-BE49-F238E27FC236}">
                <a16:creationId xmlns:a16="http://schemas.microsoft.com/office/drawing/2014/main" id="{3CF69E6B-9642-96E6-CA1F-A0C75EDB3DAF}"/>
              </a:ext>
            </a:extLst>
          </p:cNvPr>
          <p:cNvSpPr>
            <a:spLocks noGrp="1"/>
          </p:cNvSpPr>
          <p:nvPr>
            <p:ph type="dt" sz="half" idx="25"/>
          </p:nvPr>
        </p:nvSpPr>
        <p:spPr>
          <a:xfrm>
            <a:off x="635000" y="6543488"/>
            <a:ext cx="5003800" cy="264272"/>
          </a:xfrm>
        </p:spPr>
        <p:txBody>
          <a:bodyPr/>
          <a:lstStyle/>
          <a:p>
            <a:endParaRPr lang="nl-NL"/>
          </a:p>
        </p:txBody>
      </p:sp>
      <p:sp>
        <p:nvSpPr>
          <p:cNvPr id="14" name="Footer Placeholder 4">
            <a:extLst>
              <a:ext uri="{FF2B5EF4-FFF2-40B4-BE49-F238E27FC236}">
                <a16:creationId xmlns:a16="http://schemas.microsoft.com/office/drawing/2014/main" id="{6C4356D7-B16F-7BD9-A7A2-19D508EC8747}"/>
              </a:ext>
            </a:extLst>
          </p:cNvPr>
          <p:cNvSpPr>
            <a:spLocks noGrp="1"/>
          </p:cNvSpPr>
          <p:nvPr>
            <p:ph type="ftr" sz="quarter" idx="26"/>
          </p:nvPr>
        </p:nvSpPr>
        <p:spPr>
          <a:xfrm>
            <a:off x="635000" y="6221413"/>
            <a:ext cx="5003800" cy="322075"/>
          </a:xfrm>
        </p:spPr>
        <p:txBody>
          <a:bodyPr/>
          <a:lstStyle/>
          <a:p>
            <a:endParaRPr lang="nl-NL"/>
          </a:p>
        </p:txBody>
      </p:sp>
      <p:sp>
        <p:nvSpPr>
          <p:cNvPr id="5" name="Tijdelijke aanduiding voor dianummer 4">
            <a:extLst>
              <a:ext uri="{FF2B5EF4-FFF2-40B4-BE49-F238E27FC236}">
                <a16:creationId xmlns:a16="http://schemas.microsoft.com/office/drawing/2014/main" id="{F74E9E33-9EFB-468A-8A8B-E7EBD63E561C}"/>
              </a:ext>
            </a:extLst>
          </p:cNvPr>
          <p:cNvSpPr>
            <a:spLocks noGrp="1"/>
          </p:cNvSpPr>
          <p:nvPr>
            <p:ph type="sldNum" sz="quarter" idx="27"/>
          </p:nvPr>
        </p:nvSpPr>
        <p:spPr>
          <a:xfrm>
            <a:off x="6553199" y="6221413"/>
            <a:ext cx="5005389" cy="322075"/>
          </a:xfrm>
        </p:spPr>
        <p:txBody>
          <a:bodyPr vert="horz" lIns="91440" tIns="45720" rIns="0" bIns="45720" rtlCol="0" anchor="b" anchorCtr="0">
            <a:normAutofit/>
          </a:bodyPr>
          <a:lstStyle/>
          <a:p>
            <a:pPr>
              <a:spcAft>
                <a:spcPts val="600"/>
              </a:spcAft>
            </a:pPr>
            <a:fld id="{10A0A6AF-03C5-477E-939A-E28F7E7F05EA}" type="slidenum">
              <a:rPr lang="nl-NL" smtClean="0"/>
              <a:pPr>
                <a:spcAft>
                  <a:spcPts val="600"/>
                </a:spcAft>
              </a:pPr>
              <a:t>11</a:t>
            </a:fld>
            <a:endParaRPr lang="nl-NL"/>
          </a:p>
        </p:txBody>
      </p:sp>
      <p:pic>
        <p:nvPicPr>
          <p:cNvPr id="6" name="Afbeelding 5">
            <a:extLst>
              <a:ext uri="{FF2B5EF4-FFF2-40B4-BE49-F238E27FC236}">
                <a16:creationId xmlns:a16="http://schemas.microsoft.com/office/drawing/2014/main" id="{04708FD4-71F6-A6A8-BC24-9571778A4865}"/>
              </a:ext>
            </a:extLst>
          </p:cNvPr>
          <p:cNvPicPr>
            <a:picLocks noChangeAspect="1"/>
          </p:cNvPicPr>
          <p:nvPr/>
        </p:nvPicPr>
        <p:blipFill>
          <a:blip r:embed="rId3" cstate="print">
            <a:extLst>
              <a:ext uri="{28A0092B-C50C-407E-A947-70E740481C1C}">
                <a14:useLocalDpi xmlns:a14="http://schemas.microsoft.com/office/drawing/2010/main" val="0"/>
              </a:ext>
            </a:extLst>
          </a:blip>
          <a:srcRect l="9745" r="9745"/>
          <a:stretch/>
        </p:blipFill>
        <p:spPr>
          <a:xfrm>
            <a:off x="6096000" y="19594"/>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pic>
      <p:sp>
        <p:nvSpPr>
          <p:cNvPr id="3" name="Tekstvak 2">
            <a:extLst>
              <a:ext uri="{FF2B5EF4-FFF2-40B4-BE49-F238E27FC236}">
                <a16:creationId xmlns:a16="http://schemas.microsoft.com/office/drawing/2014/main" id="{946C2838-6FA3-B60B-F85F-D9DB2E9D9544}"/>
              </a:ext>
            </a:extLst>
          </p:cNvPr>
          <p:cNvSpPr txBox="1"/>
          <p:nvPr/>
        </p:nvSpPr>
        <p:spPr>
          <a:xfrm>
            <a:off x="6294038" y="6406962"/>
            <a:ext cx="1324402" cy="307777"/>
          </a:xfrm>
          <a:prstGeom prst="rect">
            <a:avLst/>
          </a:prstGeom>
          <a:solidFill>
            <a:schemeClr val="tx1">
              <a:alpha val="11976"/>
            </a:schemeClr>
          </a:solidFill>
        </p:spPr>
        <p:txBody>
          <a:bodyPr wrap="none" rtlCol="0">
            <a:spAutoFit/>
          </a:bodyPr>
          <a:lstStyle/>
          <a:p>
            <a:r>
              <a:rPr lang="nl-NL" sz="1400" dirty="0">
                <a:solidFill>
                  <a:schemeClr val="bg1"/>
                </a:solidFill>
              </a:rPr>
              <a:t>bron: </a:t>
            </a:r>
            <a:r>
              <a:rPr lang="nl-NL" sz="1400" dirty="0" err="1">
                <a:solidFill>
                  <a:schemeClr val="bg1"/>
                </a:solidFill>
              </a:rPr>
              <a:t>Steffie</a:t>
            </a:r>
            <a:endParaRPr lang="nl-NL" sz="1400" dirty="0">
              <a:solidFill>
                <a:schemeClr val="bg1"/>
              </a:solidFill>
            </a:endParaRPr>
          </a:p>
        </p:txBody>
      </p:sp>
    </p:spTree>
    <p:extLst>
      <p:ext uri="{BB962C8B-B14F-4D97-AF65-F5344CB8AC3E}">
        <p14:creationId xmlns:p14="http://schemas.microsoft.com/office/powerpoint/2010/main" val="3123391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56BDD2B3-A494-4BEA-8A73-2002FD4CA64B}"/>
              </a:ext>
            </a:extLst>
          </p:cNvPr>
          <p:cNvSpPr txBox="1"/>
          <p:nvPr/>
        </p:nvSpPr>
        <p:spPr>
          <a:xfrm>
            <a:off x="635000" y="2289600"/>
            <a:ext cx="5461000" cy="4117362"/>
          </a:xfrm>
          <a:prstGeom prst="rect">
            <a:avLst/>
          </a:prstGeom>
        </p:spPr>
        <p:txBody>
          <a:bodyPr vert="horz" lIns="91440" tIns="45720" rIns="91440" bIns="45720" rtlCol="0" anchorCtr="0">
            <a:normAutofit/>
          </a:bodyPr>
          <a:lstStyle/>
          <a:p>
            <a:pPr marL="316800" indent="-316800">
              <a:lnSpc>
                <a:spcPct val="110000"/>
              </a:lnSpc>
              <a:spcBef>
                <a:spcPts val="1800"/>
              </a:spcBef>
              <a:buClr>
                <a:schemeClr val="tx2"/>
              </a:buClr>
              <a:buSzPct val="80000"/>
              <a:buFont typeface="Verdana" panose="020B0604030504040204" pitchFamily="34" charset="0"/>
              <a:buChar char="›"/>
              <a:defRPr/>
            </a:pPr>
            <a:r>
              <a:rPr lang="nl-NL" sz="2400" i="0" kern="1200" dirty="0">
                <a:effectLst/>
                <a:latin typeface="+mn-lt"/>
                <a:ea typeface="+mn-ea"/>
                <a:cs typeface="+mn-cs"/>
              </a:rPr>
              <a:t>Een poliep is meestal niet gevaarlijk. </a:t>
            </a:r>
            <a:endParaRPr lang="nl-NL" sz="2400" kern="1200" dirty="0">
              <a:latin typeface="+mn-lt"/>
              <a:ea typeface="+mn-ea"/>
              <a:cs typeface="+mn-cs"/>
            </a:endParaRPr>
          </a:p>
          <a:p>
            <a:pPr marL="316800" indent="-316800">
              <a:lnSpc>
                <a:spcPct val="110000"/>
              </a:lnSpc>
              <a:spcBef>
                <a:spcPts val="1800"/>
              </a:spcBef>
              <a:buClr>
                <a:schemeClr val="tx2"/>
              </a:buClr>
              <a:buSzPct val="80000"/>
              <a:buFont typeface="Verdana" panose="020B0604030504040204" pitchFamily="34" charset="0"/>
              <a:buChar char="›"/>
              <a:defRPr/>
            </a:pPr>
            <a:r>
              <a:rPr lang="nl-NL" sz="2400" i="0" kern="1200" dirty="0">
                <a:effectLst/>
                <a:latin typeface="+mn-lt"/>
                <a:ea typeface="+mn-ea"/>
                <a:cs typeface="+mn-cs"/>
              </a:rPr>
              <a:t>Soms kan een poliep uitgroeien tot darmkanker.</a:t>
            </a:r>
          </a:p>
          <a:p>
            <a:pPr marL="316800" indent="-316800">
              <a:lnSpc>
                <a:spcPct val="110000"/>
              </a:lnSpc>
              <a:spcBef>
                <a:spcPts val="1800"/>
              </a:spcBef>
              <a:buClr>
                <a:schemeClr val="tx2"/>
              </a:buClr>
              <a:buSzPct val="80000"/>
              <a:buFont typeface="Verdana" panose="020B0604030504040204" pitchFamily="34" charset="0"/>
              <a:buChar char="›"/>
              <a:defRPr/>
            </a:pPr>
            <a:r>
              <a:rPr lang="nl-NL" sz="2400" i="0" kern="1200" dirty="0">
                <a:effectLst/>
                <a:latin typeface="+mn-lt"/>
                <a:ea typeface="+mn-ea"/>
                <a:cs typeface="+mn-cs"/>
              </a:rPr>
              <a:t>Dat kan 15 jaar duren. </a:t>
            </a:r>
            <a:endParaRPr lang="nl-NL" sz="2400" kern="1200" dirty="0">
              <a:latin typeface="+mn-lt"/>
              <a:ea typeface="+mn-ea"/>
              <a:cs typeface="+mn-cs"/>
            </a:endParaRPr>
          </a:p>
        </p:txBody>
      </p:sp>
      <p:sp>
        <p:nvSpPr>
          <p:cNvPr id="2" name="Titel 1">
            <a:extLst>
              <a:ext uri="{FF2B5EF4-FFF2-40B4-BE49-F238E27FC236}">
                <a16:creationId xmlns:a16="http://schemas.microsoft.com/office/drawing/2014/main" id="{D73055A2-7F41-4D99-8ECC-2372EE373E0C}"/>
              </a:ext>
            </a:extLst>
          </p:cNvPr>
          <p:cNvSpPr>
            <a:spLocks noGrp="1"/>
          </p:cNvSpPr>
          <p:nvPr>
            <p:ph type="title"/>
          </p:nvPr>
        </p:nvSpPr>
        <p:spPr>
          <a:xfrm>
            <a:off x="635000" y="636588"/>
            <a:ext cx="5003800" cy="1362660"/>
          </a:xfrm>
        </p:spPr>
        <p:txBody>
          <a:bodyPr vert="horz" lIns="91440" tIns="45720" rIns="91440" bIns="45720" rtlCol="0" anchor="b" anchorCtr="0">
            <a:noAutofit/>
          </a:bodyPr>
          <a:lstStyle/>
          <a:p>
            <a:r>
              <a:rPr lang="en-US" dirty="0" err="1"/>
              <a:t>Poliep</a:t>
            </a:r>
            <a:endParaRPr lang="nl-NL" b="0" kern="1200" baseline="0" dirty="0">
              <a:latin typeface="+mj-lt"/>
              <a:ea typeface="+mj-ea"/>
              <a:cs typeface="+mj-cs"/>
            </a:endParaRPr>
          </a:p>
        </p:txBody>
      </p:sp>
      <p:sp>
        <p:nvSpPr>
          <p:cNvPr id="12" name="Date Placeholder 3">
            <a:extLst>
              <a:ext uri="{FF2B5EF4-FFF2-40B4-BE49-F238E27FC236}">
                <a16:creationId xmlns:a16="http://schemas.microsoft.com/office/drawing/2014/main" id="{3CF69E6B-9642-96E6-CA1F-A0C75EDB3DAF}"/>
              </a:ext>
            </a:extLst>
          </p:cNvPr>
          <p:cNvSpPr>
            <a:spLocks noGrp="1"/>
          </p:cNvSpPr>
          <p:nvPr>
            <p:ph type="dt" sz="half" idx="25"/>
          </p:nvPr>
        </p:nvSpPr>
        <p:spPr>
          <a:xfrm>
            <a:off x="635000" y="6543488"/>
            <a:ext cx="5003800" cy="264272"/>
          </a:xfrm>
        </p:spPr>
        <p:txBody>
          <a:bodyPr/>
          <a:lstStyle/>
          <a:p>
            <a:endParaRPr lang="nl-NL"/>
          </a:p>
        </p:txBody>
      </p:sp>
      <p:sp>
        <p:nvSpPr>
          <p:cNvPr id="14" name="Footer Placeholder 4">
            <a:extLst>
              <a:ext uri="{FF2B5EF4-FFF2-40B4-BE49-F238E27FC236}">
                <a16:creationId xmlns:a16="http://schemas.microsoft.com/office/drawing/2014/main" id="{6C4356D7-B16F-7BD9-A7A2-19D508EC8747}"/>
              </a:ext>
            </a:extLst>
          </p:cNvPr>
          <p:cNvSpPr>
            <a:spLocks noGrp="1"/>
          </p:cNvSpPr>
          <p:nvPr>
            <p:ph type="ftr" sz="quarter" idx="26"/>
          </p:nvPr>
        </p:nvSpPr>
        <p:spPr>
          <a:xfrm>
            <a:off x="635000" y="6221413"/>
            <a:ext cx="5003800" cy="322075"/>
          </a:xfrm>
        </p:spPr>
        <p:txBody>
          <a:bodyPr/>
          <a:lstStyle/>
          <a:p>
            <a:endParaRPr lang="nl-NL"/>
          </a:p>
        </p:txBody>
      </p:sp>
      <p:sp>
        <p:nvSpPr>
          <p:cNvPr id="5" name="Tijdelijke aanduiding voor dianummer 4">
            <a:extLst>
              <a:ext uri="{FF2B5EF4-FFF2-40B4-BE49-F238E27FC236}">
                <a16:creationId xmlns:a16="http://schemas.microsoft.com/office/drawing/2014/main" id="{F74E9E33-9EFB-468A-8A8B-E7EBD63E561C}"/>
              </a:ext>
            </a:extLst>
          </p:cNvPr>
          <p:cNvSpPr>
            <a:spLocks noGrp="1"/>
          </p:cNvSpPr>
          <p:nvPr>
            <p:ph type="sldNum" sz="quarter" idx="27"/>
          </p:nvPr>
        </p:nvSpPr>
        <p:spPr>
          <a:xfrm>
            <a:off x="6553199" y="6221413"/>
            <a:ext cx="5005389" cy="322075"/>
          </a:xfrm>
        </p:spPr>
        <p:txBody>
          <a:bodyPr vert="horz" lIns="91440" tIns="45720" rIns="0" bIns="45720" rtlCol="0" anchor="b" anchorCtr="0">
            <a:normAutofit/>
          </a:bodyPr>
          <a:lstStyle/>
          <a:p>
            <a:pPr>
              <a:spcAft>
                <a:spcPts val="600"/>
              </a:spcAft>
            </a:pPr>
            <a:fld id="{10A0A6AF-03C5-477E-939A-E28F7E7F05EA}" type="slidenum">
              <a:rPr lang="nl-NL" smtClean="0"/>
              <a:pPr>
                <a:spcAft>
                  <a:spcPts val="600"/>
                </a:spcAft>
              </a:pPr>
              <a:t>12</a:t>
            </a:fld>
            <a:endParaRPr lang="nl-NL"/>
          </a:p>
        </p:txBody>
      </p:sp>
      <p:pic>
        <p:nvPicPr>
          <p:cNvPr id="6" name="Afbeelding 5">
            <a:extLst>
              <a:ext uri="{FF2B5EF4-FFF2-40B4-BE49-F238E27FC236}">
                <a16:creationId xmlns:a16="http://schemas.microsoft.com/office/drawing/2014/main" id="{04708FD4-71F6-A6A8-BC24-9571778A4865}"/>
              </a:ext>
            </a:extLst>
          </p:cNvPr>
          <p:cNvPicPr>
            <a:picLocks noChangeAspect="1"/>
          </p:cNvPicPr>
          <p:nvPr/>
        </p:nvPicPr>
        <p:blipFill>
          <a:blip r:embed="rId3" cstate="print">
            <a:extLst>
              <a:ext uri="{28A0092B-C50C-407E-A947-70E740481C1C}">
                <a14:useLocalDpi xmlns:a14="http://schemas.microsoft.com/office/drawing/2010/main" val="0"/>
              </a:ext>
            </a:extLst>
          </a:blip>
          <a:srcRect l="25009" r="25009"/>
          <a:stretch/>
        </p:blipFill>
        <p:spPr>
          <a:xfrm>
            <a:off x="6096000" y="19594"/>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pic>
      <p:sp>
        <p:nvSpPr>
          <p:cNvPr id="3" name="Tekstvak 2">
            <a:extLst>
              <a:ext uri="{FF2B5EF4-FFF2-40B4-BE49-F238E27FC236}">
                <a16:creationId xmlns:a16="http://schemas.microsoft.com/office/drawing/2014/main" id="{946C2838-6FA3-B60B-F85F-D9DB2E9D9544}"/>
              </a:ext>
            </a:extLst>
          </p:cNvPr>
          <p:cNvSpPr txBox="1"/>
          <p:nvPr/>
        </p:nvSpPr>
        <p:spPr>
          <a:xfrm>
            <a:off x="6294038" y="6406962"/>
            <a:ext cx="1324402" cy="307777"/>
          </a:xfrm>
          <a:prstGeom prst="rect">
            <a:avLst/>
          </a:prstGeom>
          <a:solidFill>
            <a:schemeClr val="tx1">
              <a:alpha val="11976"/>
            </a:schemeClr>
          </a:solidFill>
        </p:spPr>
        <p:txBody>
          <a:bodyPr wrap="none" rtlCol="0">
            <a:spAutoFit/>
          </a:bodyPr>
          <a:lstStyle/>
          <a:p>
            <a:r>
              <a:rPr lang="nl-NL" sz="1400" dirty="0">
                <a:solidFill>
                  <a:schemeClr val="bg1"/>
                </a:solidFill>
              </a:rPr>
              <a:t>bron: </a:t>
            </a:r>
            <a:r>
              <a:rPr lang="nl-NL" sz="1400" dirty="0" err="1">
                <a:solidFill>
                  <a:schemeClr val="bg1"/>
                </a:solidFill>
              </a:rPr>
              <a:t>Steffie</a:t>
            </a:r>
            <a:endParaRPr lang="nl-NL" sz="1400" dirty="0">
              <a:solidFill>
                <a:schemeClr val="bg1"/>
              </a:solidFill>
            </a:endParaRPr>
          </a:p>
        </p:txBody>
      </p:sp>
    </p:spTree>
    <p:extLst>
      <p:ext uri="{BB962C8B-B14F-4D97-AF65-F5344CB8AC3E}">
        <p14:creationId xmlns:p14="http://schemas.microsoft.com/office/powerpoint/2010/main" val="1206021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56BDD2B3-A494-4BEA-8A73-2002FD4CA64B}"/>
              </a:ext>
            </a:extLst>
          </p:cNvPr>
          <p:cNvSpPr txBox="1"/>
          <p:nvPr/>
        </p:nvSpPr>
        <p:spPr>
          <a:xfrm>
            <a:off x="635000" y="2276475"/>
            <a:ext cx="5226050" cy="3944938"/>
          </a:xfrm>
          <a:prstGeom prst="rect">
            <a:avLst/>
          </a:prstGeom>
        </p:spPr>
        <p:txBody>
          <a:bodyPr vert="horz" lIns="91440" tIns="45720" rIns="91440" bIns="45720" rtlCol="0" anchorCtr="0">
            <a:normAutofit fontScale="92500"/>
          </a:bodyPr>
          <a:lstStyle/>
          <a:p>
            <a:pPr marL="316800" indent="-316800">
              <a:lnSpc>
                <a:spcPct val="110000"/>
              </a:lnSpc>
              <a:spcBef>
                <a:spcPts val="1800"/>
              </a:spcBef>
              <a:buClr>
                <a:schemeClr val="tx2"/>
              </a:buClr>
              <a:buSzPct val="80000"/>
              <a:buFont typeface="Verdana" panose="020B0604030504040204" pitchFamily="34" charset="0"/>
              <a:buChar char="›"/>
              <a:defRPr/>
            </a:pPr>
            <a:r>
              <a:rPr lang="nl-NL" sz="2400" i="0" kern="1200" dirty="0">
                <a:effectLst/>
                <a:latin typeface="+mn-lt"/>
                <a:ea typeface="+mn-ea"/>
                <a:cs typeface="+mn-cs"/>
              </a:rPr>
              <a:t>Poliepen komen veel voor bij mensen die ouder zijn dan 55 jaar.</a:t>
            </a:r>
            <a:endParaRPr lang="nl-NL" sz="2400" kern="1200" dirty="0">
              <a:latin typeface="+mn-lt"/>
              <a:ea typeface="+mn-ea"/>
              <a:cs typeface="+mn-cs"/>
            </a:endParaRPr>
          </a:p>
          <a:p>
            <a:pPr marL="316800" indent="-316800">
              <a:lnSpc>
                <a:spcPct val="110000"/>
              </a:lnSpc>
              <a:spcBef>
                <a:spcPts val="1800"/>
              </a:spcBef>
              <a:buClr>
                <a:schemeClr val="tx2"/>
              </a:buClr>
              <a:buSzPct val="80000"/>
              <a:buFont typeface="Verdana" panose="020B0604030504040204" pitchFamily="34" charset="0"/>
              <a:buChar char="›"/>
              <a:defRPr/>
            </a:pPr>
            <a:r>
              <a:rPr lang="nl-NL" sz="2400" i="0" kern="1200" dirty="0">
                <a:effectLst/>
                <a:latin typeface="+mn-lt"/>
                <a:ea typeface="+mn-ea"/>
                <a:cs typeface="+mn-cs"/>
              </a:rPr>
              <a:t>Door het onderzoek kunnen poliepen in je darm vroeg worden ontdekt. </a:t>
            </a:r>
          </a:p>
          <a:p>
            <a:pPr marL="316800" indent="-316800">
              <a:lnSpc>
                <a:spcPct val="110000"/>
              </a:lnSpc>
              <a:spcBef>
                <a:spcPts val="1800"/>
              </a:spcBef>
              <a:buClr>
                <a:schemeClr val="tx2"/>
              </a:buClr>
              <a:buSzPct val="80000"/>
              <a:buFont typeface="Verdana" panose="020B0604030504040204" pitchFamily="34" charset="0"/>
              <a:buChar char="›"/>
              <a:defRPr/>
            </a:pPr>
            <a:r>
              <a:rPr lang="nl-NL" sz="2400" i="0" kern="1200" dirty="0">
                <a:effectLst/>
                <a:latin typeface="+mn-lt"/>
                <a:ea typeface="+mn-ea"/>
                <a:cs typeface="+mn-cs"/>
              </a:rPr>
              <a:t>Als de poliep wordt weggehaald, kan in die poliep geen darmkanker meer ontstaan. </a:t>
            </a:r>
            <a:endParaRPr lang="nl-NL" sz="2400" kern="1200" dirty="0">
              <a:latin typeface="+mn-lt"/>
              <a:ea typeface="+mn-ea"/>
              <a:cs typeface="+mn-cs"/>
            </a:endParaRPr>
          </a:p>
        </p:txBody>
      </p:sp>
      <p:sp>
        <p:nvSpPr>
          <p:cNvPr id="2" name="Titel 1">
            <a:extLst>
              <a:ext uri="{FF2B5EF4-FFF2-40B4-BE49-F238E27FC236}">
                <a16:creationId xmlns:a16="http://schemas.microsoft.com/office/drawing/2014/main" id="{D73055A2-7F41-4D99-8ECC-2372EE373E0C}"/>
              </a:ext>
            </a:extLst>
          </p:cNvPr>
          <p:cNvSpPr>
            <a:spLocks noGrp="1"/>
          </p:cNvSpPr>
          <p:nvPr>
            <p:ph type="title"/>
          </p:nvPr>
        </p:nvSpPr>
        <p:spPr>
          <a:xfrm>
            <a:off x="635000" y="1052513"/>
            <a:ext cx="10923588" cy="948047"/>
          </a:xfrm>
        </p:spPr>
        <p:txBody>
          <a:bodyPr vert="horz" lIns="91440" tIns="45720" rIns="91440" bIns="45720" rtlCol="0" anchor="b" anchorCtr="0">
            <a:normAutofit/>
          </a:bodyPr>
          <a:lstStyle/>
          <a:p>
            <a:r>
              <a:rPr lang="nl-NL" b="0" kern="1200" baseline="0" dirty="0">
                <a:latin typeface="+mj-lt"/>
                <a:ea typeface="+mj-ea"/>
                <a:cs typeface="+mj-cs"/>
              </a:rPr>
              <a:t>Weghalen poliep</a:t>
            </a:r>
          </a:p>
        </p:txBody>
      </p:sp>
      <p:sp>
        <p:nvSpPr>
          <p:cNvPr id="12" name="Date Placeholder 4">
            <a:extLst>
              <a:ext uri="{FF2B5EF4-FFF2-40B4-BE49-F238E27FC236}">
                <a16:creationId xmlns:a16="http://schemas.microsoft.com/office/drawing/2014/main" id="{B735EC77-26FB-7BA2-A382-9CD208B861C1}"/>
              </a:ext>
            </a:extLst>
          </p:cNvPr>
          <p:cNvSpPr>
            <a:spLocks noGrp="1"/>
          </p:cNvSpPr>
          <p:nvPr>
            <p:ph type="dt" sz="half" idx="10"/>
          </p:nvPr>
        </p:nvSpPr>
        <p:spPr>
          <a:xfrm>
            <a:off x="635000" y="6543488"/>
            <a:ext cx="5003800" cy="264272"/>
          </a:xfrm>
        </p:spPr>
        <p:txBody>
          <a:bodyPr/>
          <a:lstStyle/>
          <a:p>
            <a:endParaRPr lang="nl-NL" dirty="0"/>
          </a:p>
        </p:txBody>
      </p:sp>
      <p:sp>
        <p:nvSpPr>
          <p:cNvPr id="14" name="Footer Placeholder 5">
            <a:extLst>
              <a:ext uri="{FF2B5EF4-FFF2-40B4-BE49-F238E27FC236}">
                <a16:creationId xmlns:a16="http://schemas.microsoft.com/office/drawing/2014/main" id="{7EE32CB6-EC41-63AA-1C91-799DC6ABB108}"/>
              </a:ext>
            </a:extLst>
          </p:cNvPr>
          <p:cNvSpPr>
            <a:spLocks noGrp="1"/>
          </p:cNvSpPr>
          <p:nvPr>
            <p:ph type="ftr" sz="quarter" idx="11"/>
          </p:nvPr>
        </p:nvSpPr>
        <p:spPr>
          <a:xfrm>
            <a:off x="635000" y="6221413"/>
            <a:ext cx="5003800" cy="322075"/>
          </a:xfrm>
        </p:spPr>
        <p:txBody>
          <a:bodyPr/>
          <a:lstStyle/>
          <a:p>
            <a:endParaRPr lang="nl-NL"/>
          </a:p>
        </p:txBody>
      </p:sp>
      <p:sp>
        <p:nvSpPr>
          <p:cNvPr id="5" name="Tijdelijke aanduiding voor dianummer 4">
            <a:extLst>
              <a:ext uri="{FF2B5EF4-FFF2-40B4-BE49-F238E27FC236}">
                <a16:creationId xmlns:a16="http://schemas.microsoft.com/office/drawing/2014/main" id="{F74E9E33-9EFB-468A-8A8B-E7EBD63E561C}"/>
              </a:ext>
            </a:extLst>
          </p:cNvPr>
          <p:cNvSpPr>
            <a:spLocks noGrp="1"/>
          </p:cNvSpPr>
          <p:nvPr>
            <p:ph type="sldNum" sz="quarter" idx="12"/>
          </p:nvPr>
        </p:nvSpPr>
        <p:spPr>
          <a:xfrm>
            <a:off x="6553199" y="6221413"/>
            <a:ext cx="5005389" cy="322075"/>
          </a:xfrm>
        </p:spPr>
        <p:txBody>
          <a:bodyPr vert="horz" lIns="91440" tIns="45720" rIns="0" bIns="45720" rtlCol="0" anchor="b" anchorCtr="0">
            <a:normAutofit/>
          </a:bodyPr>
          <a:lstStyle/>
          <a:p>
            <a:pPr>
              <a:spcAft>
                <a:spcPts val="600"/>
              </a:spcAft>
            </a:pPr>
            <a:fld id="{10A0A6AF-03C5-477E-939A-E28F7E7F05EA}" type="slidenum">
              <a:rPr lang="nl-NL" smtClean="0"/>
              <a:pPr>
                <a:spcAft>
                  <a:spcPts val="600"/>
                </a:spcAft>
              </a:pPr>
              <a:t>13</a:t>
            </a:fld>
            <a:endParaRPr lang="nl-NL" dirty="0"/>
          </a:p>
        </p:txBody>
      </p:sp>
      <p:pic>
        <p:nvPicPr>
          <p:cNvPr id="13" name="Afbeelding 12" descr="Afbeelding met schermopname, rood&#10;&#10;Automatisch gegenereerde beschrijving">
            <a:extLst>
              <a:ext uri="{FF2B5EF4-FFF2-40B4-BE49-F238E27FC236}">
                <a16:creationId xmlns:a16="http://schemas.microsoft.com/office/drawing/2014/main" id="{BFD73ECC-9F48-3155-53DE-E9F409E247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1050" y="2292405"/>
            <a:ext cx="6034412" cy="3944939"/>
          </a:xfrm>
          <a:prstGeom prst="rect">
            <a:avLst/>
          </a:prstGeom>
        </p:spPr>
      </p:pic>
      <p:sp>
        <p:nvSpPr>
          <p:cNvPr id="3" name="Tekstvak 2">
            <a:extLst>
              <a:ext uri="{FF2B5EF4-FFF2-40B4-BE49-F238E27FC236}">
                <a16:creationId xmlns:a16="http://schemas.microsoft.com/office/drawing/2014/main" id="{0EB38EB8-D657-FA51-D268-1DF975B75671}"/>
              </a:ext>
            </a:extLst>
          </p:cNvPr>
          <p:cNvSpPr txBox="1"/>
          <p:nvPr/>
        </p:nvSpPr>
        <p:spPr>
          <a:xfrm>
            <a:off x="5861050" y="5905671"/>
            <a:ext cx="1324402" cy="307777"/>
          </a:xfrm>
          <a:prstGeom prst="rect">
            <a:avLst/>
          </a:prstGeom>
          <a:solidFill>
            <a:schemeClr val="tx1">
              <a:alpha val="11976"/>
            </a:schemeClr>
          </a:solidFill>
        </p:spPr>
        <p:txBody>
          <a:bodyPr wrap="none" rtlCol="0">
            <a:spAutoFit/>
          </a:bodyPr>
          <a:lstStyle/>
          <a:p>
            <a:r>
              <a:rPr lang="nl-NL" sz="1400" dirty="0">
                <a:solidFill>
                  <a:schemeClr val="bg1"/>
                </a:solidFill>
              </a:rPr>
              <a:t>bron: </a:t>
            </a:r>
            <a:r>
              <a:rPr lang="nl-NL" sz="1400" dirty="0" err="1">
                <a:solidFill>
                  <a:schemeClr val="bg1"/>
                </a:solidFill>
              </a:rPr>
              <a:t>Steffie</a:t>
            </a:r>
            <a:endParaRPr lang="nl-NL" sz="1400" dirty="0">
              <a:solidFill>
                <a:schemeClr val="bg1"/>
              </a:solidFill>
            </a:endParaRPr>
          </a:p>
        </p:txBody>
      </p:sp>
    </p:spTree>
    <p:extLst>
      <p:ext uri="{BB962C8B-B14F-4D97-AF65-F5344CB8AC3E}">
        <p14:creationId xmlns:p14="http://schemas.microsoft.com/office/powerpoint/2010/main" val="3131992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3C42C-8D57-2290-6CFC-D9518F0C3330}"/>
            </a:ext>
          </a:extLst>
        </p:cNvPr>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4859ECA1-C167-DAC7-941F-A55CA19EB10D}"/>
              </a:ext>
            </a:extLst>
          </p:cNvPr>
          <p:cNvSpPr>
            <a:spLocks noGrp="1"/>
          </p:cNvSpPr>
          <p:nvPr>
            <p:ph type="body" sz="quarter" idx="16"/>
          </p:nvPr>
        </p:nvSpPr>
        <p:spPr>
          <a:xfrm>
            <a:off x="634998" y="2289600"/>
            <a:ext cx="10922002" cy="4253888"/>
          </a:xfrm>
        </p:spPr>
        <p:txBody>
          <a:bodyPr vert="horz" lIns="91440" tIns="45720" rIns="91440" bIns="45720" rtlCol="0">
            <a:noAutofit/>
          </a:bodyPr>
          <a:lstStyle/>
          <a:p>
            <a:pPr marL="0" indent="0">
              <a:lnSpc>
                <a:spcPct val="110000"/>
              </a:lnSpc>
              <a:spcBef>
                <a:spcPts val="1800"/>
              </a:spcBef>
              <a:buNone/>
              <a:defRPr/>
            </a:pPr>
            <a:r>
              <a:rPr lang="nl-NL" dirty="0"/>
              <a:t>Darmkanker kan klachten geven, zoals:</a:t>
            </a:r>
          </a:p>
          <a:p>
            <a:pPr>
              <a:lnSpc>
                <a:spcPct val="110000"/>
              </a:lnSpc>
              <a:spcBef>
                <a:spcPts val="1800"/>
              </a:spcBef>
              <a:defRPr/>
            </a:pPr>
            <a:r>
              <a:rPr lang="en-US" dirty="0" err="1"/>
              <a:t>Bloed</a:t>
            </a:r>
            <a:r>
              <a:rPr lang="en-US" dirty="0"/>
              <a:t> of </a:t>
            </a:r>
            <a:r>
              <a:rPr lang="en-US" dirty="0" err="1"/>
              <a:t>slijm</a:t>
            </a:r>
            <a:r>
              <a:rPr lang="en-US" dirty="0"/>
              <a:t> in je </a:t>
            </a:r>
            <a:r>
              <a:rPr lang="en-US" dirty="0" err="1"/>
              <a:t>poep</a:t>
            </a:r>
            <a:endParaRPr lang="en-US" dirty="0"/>
          </a:p>
          <a:p>
            <a:pPr>
              <a:lnSpc>
                <a:spcPct val="110000"/>
              </a:lnSpc>
              <a:spcBef>
                <a:spcPts val="1800"/>
              </a:spcBef>
              <a:defRPr/>
            </a:pPr>
            <a:r>
              <a:rPr lang="en-US" dirty="0" err="1"/>
              <a:t>Krampen</a:t>
            </a:r>
            <a:r>
              <a:rPr lang="en-US" dirty="0"/>
              <a:t>/</a:t>
            </a:r>
            <a:r>
              <a:rPr lang="en-US" dirty="0" err="1"/>
              <a:t>buikpijn</a:t>
            </a:r>
            <a:endParaRPr lang="en-US" dirty="0"/>
          </a:p>
          <a:p>
            <a:pPr>
              <a:lnSpc>
                <a:spcPct val="110000"/>
              </a:lnSpc>
              <a:spcBef>
                <a:spcPts val="1800"/>
              </a:spcBef>
              <a:defRPr/>
            </a:pPr>
            <a:r>
              <a:rPr lang="en-US" dirty="0"/>
              <a:t>Lange </a:t>
            </a:r>
            <a:r>
              <a:rPr lang="en-US" dirty="0" err="1"/>
              <a:t>tijd</a:t>
            </a:r>
            <a:r>
              <a:rPr lang="en-US" dirty="0"/>
              <a:t> </a:t>
            </a:r>
            <a:r>
              <a:rPr lang="en-US" dirty="0" err="1"/>
              <a:t>diarree</a:t>
            </a:r>
            <a:r>
              <a:rPr lang="en-US" dirty="0"/>
              <a:t> of </a:t>
            </a:r>
            <a:r>
              <a:rPr lang="en-US" dirty="0" err="1"/>
              <a:t>juist</a:t>
            </a:r>
            <a:r>
              <a:rPr lang="en-US" dirty="0"/>
              <a:t> </a:t>
            </a:r>
            <a:r>
              <a:rPr lang="en-US" dirty="0" err="1"/>
              <a:t>niet</a:t>
            </a:r>
            <a:r>
              <a:rPr lang="en-US" dirty="0"/>
              <a:t> </a:t>
            </a:r>
            <a:r>
              <a:rPr lang="en-US" dirty="0" err="1"/>
              <a:t>kunnen</a:t>
            </a:r>
            <a:r>
              <a:rPr lang="en-US" dirty="0"/>
              <a:t> </a:t>
            </a:r>
            <a:r>
              <a:rPr lang="en-US" dirty="0" err="1"/>
              <a:t>poepen</a:t>
            </a:r>
            <a:r>
              <a:rPr lang="en-US" dirty="0"/>
              <a:t> </a:t>
            </a:r>
          </a:p>
          <a:p>
            <a:pPr marL="0" indent="0">
              <a:lnSpc>
                <a:spcPct val="110000"/>
              </a:lnSpc>
              <a:spcBef>
                <a:spcPts val="1800"/>
              </a:spcBef>
              <a:buNone/>
              <a:defRPr/>
            </a:pPr>
            <a:endParaRPr lang="nl-NL" dirty="0"/>
          </a:p>
          <a:p>
            <a:pPr marL="0" indent="0">
              <a:lnSpc>
                <a:spcPct val="110000"/>
              </a:lnSpc>
              <a:spcBef>
                <a:spcPts val="1800"/>
              </a:spcBef>
              <a:buNone/>
              <a:defRPr/>
            </a:pPr>
            <a:r>
              <a:rPr lang="nl-NL" dirty="0"/>
              <a:t>Als je deze klachten hebt, betekent het niet meteen dat je darmkanker hebt.</a:t>
            </a:r>
            <a:endParaRPr lang="nl-NL" dirty="0">
              <a:ea typeface="Calibri"/>
              <a:cs typeface="Calibri"/>
            </a:endParaRPr>
          </a:p>
        </p:txBody>
      </p:sp>
      <p:sp>
        <p:nvSpPr>
          <p:cNvPr id="4" name="Titel 3">
            <a:extLst>
              <a:ext uri="{FF2B5EF4-FFF2-40B4-BE49-F238E27FC236}">
                <a16:creationId xmlns:a16="http://schemas.microsoft.com/office/drawing/2014/main" id="{05A2E8DA-750B-9176-9261-8D245313F296}"/>
              </a:ext>
            </a:extLst>
          </p:cNvPr>
          <p:cNvSpPr>
            <a:spLocks noGrp="1"/>
          </p:cNvSpPr>
          <p:nvPr>
            <p:ph type="title"/>
          </p:nvPr>
        </p:nvSpPr>
        <p:spPr>
          <a:xfrm>
            <a:off x="634999" y="1051200"/>
            <a:ext cx="9125017" cy="948047"/>
          </a:xfrm>
        </p:spPr>
        <p:txBody>
          <a:bodyPr anchor="b">
            <a:normAutofit/>
          </a:bodyPr>
          <a:lstStyle/>
          <a:p>
            <a:r>
              <a:rPr lang="nl-NL" dirty="0"/>
              <a:t>Wat merk je van darmkanker?</a:t>
            </a:r>
          </a:p>
        </p:txBody>
      </p:sp>
      <p:sp>
        <p:nvSpPr>
          <p:cNvPr id="7" name="Tijdelijke aanduiding voor dianummer 6">
            <a:extLst>
              <a:ext uri="{FF2B5EF4-FFF2-40B4-BE49-F238E27FC236}">
                <a16:creationId xmlns:a16="http://schemas.microsoft.com/office/drawing/2014/main" id="{791D9097-32C3-D59A-B3F9-1F1BC225849B}"/>
              </a:ext>
            </a:extLst>
          </p:cNvPr>
          <p:cNvSpPr>
            <a:spLocks noGrp="1"/>
          </p:cNvSpPr>
          <p:nvPr>
            <p:ph type="sldNum" sz="quarter" idx="27"/>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14</a:t>
            </a:fld>
            <a:endParaRPr lang="nl-NL" dirty="0"/>
          </a:p>
        </p:txBody>
      </p:sp>
    </p:spTree>
    <p:extLst>
      <p:ext uri="{BB962C8B-B14F-4D97-AF65-F5344CB8AC3E}">
        <p14:creationId xmlns:p14="http://schemas.microsoft.com/office/powerpoint/2010/main" val="2156134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49056783-21A1-47EC-BAAF-5DA0F1046AEA}"/>
              </a:ext>
            </a:extLst>
          </p:cNvPr>
          <p:cNvSpPr>
            <a:spLocks noGrp="1"/>
          </p:cNvSpPr>
          <p:nvPr>
            <p:ph type="body" sz="quarter" idx="16"/>
          </p:nvPr>
        </p:nvSpPr>
        <p:spPr>
          <a:xfrm>
            <a:off x="635000" y="2289600"/>
            <a:ext cx="5003800" cy="3931813"/>
          </a:xfrm>
        </p:spPr>
        <p:txBody>
          <a:bodyPr vert="horz" lIns="91440" tIns="45720" rIns="91440" bIns="45720" rtlCol="0">
            <a:normAutofit/>
          </a:bodyPr>
          <a:lstStyle/>
          <a:p>
            <a:pPr marL="316230" indent="-316230">
              <a:spcBef>
                <a:spcPts val="1800"/>
              </a:spcBef>
              <a:defRPr/>
            </a:pPr>
            <a:r>
              <a:rPr lang="nl-NL" i="0" dirty="0">
                <a:effectLst/>
              </a:rPr>
              <a:t>Ben je tussen de 55 en 75 jaar?</a:t>
            </a:r>
          </a:p>
          <a:p>
            <a:pPr marL="316230" indent="-316230">
              <a:spcBef>
                <a:spcPts val="1800"/>
              </a:spcBef>
              <a:defRPr/>
            </a:pPr>
            <a:r>
              <a:rPr lang="nl-NL" i="0" dirty="0">
                <a:effectLst/>
              </a:rPr>
              <a:t>Dan krijg je elke 2 jaar een uitnodiging. </a:t>
            </a:r>
            <a:endParaRPr lang="nl-NL" dirty="0"/>
          </a:p>
          <a:p>
            <a:pPr marL="316230" indent="-316230">
              <a:spcBef>
                <a:spcPts val="1800"/>
              </a:spcBef>
              <a:defRPr/>
            </a:pPr>
            <a:r>
              <a:rPr lang="nl-NL" i="0" dirty="0">
                <a:effectLst/>
              </a:rPr>
              <a:t>Mannen en vrouwen.</a:t>
            </a:r>
          </a:p>
          <a:p>
            <a:pPr marL="316230" indent="-316230">
              <a:spcBef>
                <a:spcPts val="1800"/>
              </a:spcBef>
              <a:defRPr/>
            </a:pPr>
            <a:r>
              <a:rPr lang="nl-NL" dirty="0"/>
              <a:t>Het onderzoek is gratis.</a:t>
            </a:r>
          </a:p>
        </p:txBody>
      </p:sp>
      <p:sp>
        <p:nvSpPr>
          <p:cNvPr id="11" name="Titel 3">
            <a:extLst>
              <a:ext uri="{FF2B5EF4-FFF2-40B4-BE49-F238E27FC236}">
                <a16:creationId xmlns:a16="http://schemas.microsoft.com/office/drawing/2014/main" id="{EBD8FF88-F270-7CC9-80A1-DE6D28783D5F}"/>
              </a:ext>
            </a:extLst>
          </p:cNvPr>
          <p:cNvSpPr>
            <a:spLocks noGrp="1"/>
          </p:cNvSpPr>
          <p:nvPr>
            <p:ph type="title"/>
          </p:nvPr>
        </p:nvSpPr>
        <p:spPr>
          <a:xfrm>
            <a:off x="635000" y="771896"/>
            <a:ext cx="5003800" cy="1227351"/>
          </a:xfrm>
        </p:spPr>
        <p:txBody>
          <a:bodyPr anchor="b">
            <a:noAutofit/>
          </a:bodyPr>
          <a:lstStyle/>
          <a:p>
            <a:r>
              <a:rPr lang="nl-NL" sz="3200" dirty="0"/>
              <a:t>Meedoen aan onderzoek </a:t>
            </a:r>
          </a:p>
        </p:txBody>
      </p:sp>
      <p:sp>
        <p:nvSpPr>
          <p:cNvPr id="16" name="Date Placeholder 3">
            <a:extLst>
              <a:ext uri="{FF2B5EF4-FFF2-40B4-BE49-F238E27FC236}">
                <a16:creationId xmlns:a16="http://schemas.microsoft.com/office/drawing/2014/main" id="{088B1385-121A-E2F4-4F7F-C87E613A6517}"/>
              </a:ext>
            </a:extLst>
          </p:cNvPr>
          <p:cNvSpPr>
            <a:spLocks noGrp="1"/>
          </p:cNvSpPr>
          <p:nvPr>
            <p:ph type="dt" sz="half" idx="25"/>
          </p:nvPr>
        </p:nvSpPr>
        <p:spPr>
          <a:xfrm>
            <a:off x="635000" y="6543488"/>
            <a:ext cx="5003800" cy="264272"/>
          </a:xfrm>
        </p:spPr>
        <p:txBody>
          <a:bodyPr/>
          <a:lstStyle/>
          <a:p>
            <a:endParaRPr lang="nl-NL"/>
          </a:p>
        </p:txBody>
      </p:sp>
      <p:sp>
        <p:nvSpPr>
          <p:cNvPr id="18" name="Footer Placeholder 4">
            <a:extLst>
              <a:ext uri="{FF2B5EF4-FFF2-40B4-BE49-F238E27FC236}">
                <a16:creationId xmlns:a16="http://schemas.microsoft.com/office/drawing/2014/main" id="{59647579-9CC5-5ADE-6597-1803DB10F57E}"/>
              </a:ext>
            </a:extLst>
          </p:cNvPr>
          <p:cNvSpPr>
            <a:spLocks noGrp="1"/>
          </p:cNvSpPr>
          <p:nvPr>
            <p:ph type="ftr" sz="quarter" idx="26"/>
          </p:nvPr>
        </p:nvSpPr>
        <p:spPr>
          <a:xfrm>
            <a:off x="635000" y="6221413"/>
            <a:ext cx="5003800" cy="322075"/>
          </a:xfrm>
        </p:spPr>
        <p:txBody>
          <a:bodyPr/>
          <a:lstStyle/>
          <a:p>
            <a:endParaRPr lang="nl-NL"/>
          </a:p>
        </p:txBody>
      </p:sp>
      <p:sp>
        <p:nvSpPr>
          <p:cNvPr id="7" name="Tijdelijke aanduiding voor dianummer 6">
            <a:extLst>
              <a:ext uri="{FF2B5EF4-FFF2-40B4-BE49-F238E27FC236}">
                <a16:creationId xmlns:a16="http://schemas.microsoft.com/office/drawing/2014/main" id="{C403CDFB-F59E-4C32-8CDC-D7AD9F0C51C3}"/>
              </a:ext>
            </a:extLst>
          </p:cNvPr>
          <p:cNvSpPr>
            <a:spLocks noGrp="1"/>
          </p:cNvSpPr>
          <p:nvPr>
            <p:ph type="sldNum" sz="quarter" idx="27"/>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15</a:t>
            </a:fld>
            <a:endParaRPr lang="nl-NL"/>
          </a:p>
        </p:txBody>
      </p:sp>
      <p:pic>
        <p:nvPicPr>
          <p:cNvPr id="6" name="Afbeelding 5" descr="Afbeelding met persoon, Menselijk gezicht, kleding, overdekt&#10;&#10;Automatisch gegenereerde beschrijving">
            <a:extLst>
              <a:ext uri="{FF2B5EF4-FFF2-40B4-BE49-F238E27FC236}">
                <a16:creationId xmlns:a16="http://schemas.microsoft.com/office/drawing/2014/main" id="{DFBEBB46-B3C2-9579-A7FA-7A7009D06401}"/>
              </a:ext>
            </a:extLst>
          </p:cNvPr>
          <p:cNvPicPr>
            <a:picLocks noChangeAspect="1"/>
          </p:cNvPicPr>
          <p:nvPr/>
        </p:nvPicPr>
        <p:blipFill>
          <a:blip r:embed="rId3" cstate="print">
            <a:extLst>
              <a:ext uri="{28A0092B-C50C-407E-A947-70E740481C1C}">
                <a14:useLocalDpi xmlns:a14="http://schemas.microsoft.com/office/drawing/2010/main" val="0"/>
              </a:ext>
            </a:extLst>
          </a:blip>
          <a:srcRect r="2" b="16723"/>
          <a:stretch/>
        </p:blipFill>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pic>
    </p:spTree>
    <p:extLst>
      <p:ext uri="{BB962C8B-B14F-4D97-AF65-F5344CB8AC3E}">
        <p14:creationId xmlns:p14="http://schemas.microsoft.com/office/powerpoint/2010/main" val="2566287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56BDD2B3-A494-4BEA-8A73-2002FD4CA64B}"/>
              </a:ext>
            </a:extLst>
          </p:cNvPr>
          <p:cNvSpPr txBox="1"/>
          <p:nvPr/>
        </p:nvSpPr>
        <p:spPr>
          <a:xfrm>
            <a:off x="635000" y="2276475"/>
            <a:ext cx="5226050" cy="3944938"/>
          </a:xfrm>
          <a:prstGeom prst="rect">
            <a:avLst/>
          </a:prstGeom>
        </p:spPr>
        <p:txBody>
          <a:bodyPr vert="horz" lIns="91440" tIns="45720" rIns="91440" bIns="45720" rtlCol="0" anchorCtr="0">
            <a:normAutofit/>
          </a:bodyPr>
          <a:lstStyle/>
          <a:p>
            <a:pPr marL="316800" indent="-316800">
              <a:lnSpc>
                <a:spcPct val="110000"/>
              </a:lnSpc>
              <a:spcBef>
                <a:spcPts val="1800"/>
              </a:spcBef>
              <a:buClr>
                <a:schemeClr val="tx2"/>
              </a:buClr>
              <a:buSzPct val="80000"/>
              <a:buFont typeface="Verdana" panose="020B0604030504040204" pitchFamily="34" charset="0"/>
              <a:buChar char="›"/>
              <a:defRPr/>
            </a:pPr>
            <a:r>
              <a:rPr lang="nl-NL" sz="2400" i="0" kern="1200" dirty="0">
                <a:effectLst/>
                <a:latin typeface="+mn-lt"/>
                <a:ea typeface="+mn-ea"/>
                <a:cs typeface="+mn-cs"/>
              </a:rPr>
              <a:t>Het onderzoek bestaat uit een test om je poep te onderzoeken: de ontlastingstest.</a:t>
            </a:r>
            <a:endParaRPr lang="nl-NL" sz="2400" kern="1200" dirty="0">
              <a:latin typeface="+mn-lt"/>
              <a:ea typeface="+mn-ea"/>
              <a:cs typeface="+mn-cs"/>
            </a:endParaRPr>
          </a:p>
          <a:p>
            <a:pPr marL="316800" indent="-316800">
              <a:lnSpc>
                <a:spcPct val="110000"/>
              </a:lnSpc>
              <a:spcBef>
                <a:spcPts val="1800"/>
              </a:spcBef>
              <a:buClr>
                <a:schemeClr val="tx2"/>
              </a:buClr>
              <a:buSzPct val="80000"/>
              <a:buFont typeface="Verdana" panose="020B0604030504040204" pitchFamily="34" charset="0"/>
              <a:buChar char="›"/>
              <a:defRPr/>
            </a:pPr>
            <a:r>
              <a:rPr lang="nl-NL" sz="2400" i="0" kern="1200" dirty="0">
                <a:effectLst/>
                <a:latin typeface="+mn-lt"/>
                <a:ea typeface="+mn-ea"/>
                <a:cs typeface="+mn-cs"/>
              </a:rPr>
              <a:t>Je doet de test zelf. </a:t>
            </a:r>
          </a:p>
          <a:p>
            <a:pPr marL="316800" indent="-316800">
              <a:lnSpc>
                <a:spcPct val="110000"/>
              </a:lnSpc>
              <a:spcBef>
                <a:spcPts val="1800"/>
              </a:spcBef>
              <a:buClr>
                <a:schemeClr val="tx2"/>
              </a:buClr>
              <a:buSzPct val="80000"/>
              <a:buFont typeface="Verdana" panose="020B0604030504040204" pitchFamily="34" charset="0"/>
              <a:buChar char="›"/>
              <a:defRPr/>
            </a:pPr>
            <a:r>
              <a:rPr lang="nl-NL" sz="2400" i="0" kern="1200" dirty="0">
                <a:effectLst/>
                <a:latin typeface="+mn-lt"/>
                <a:ea typeface="+mn-ea"/>
                <a:cs typeface="+mn-cs"/>
              </a:rPr>
              <a:t>De test zit in de envelop. </a:t>
            </a:r>
            <a:endParaRPr lang="nl-NL" sz="2400" kern="1200" dirty="0">
              <a:latin typeface="+mn-lt"/>
              <a:ea typeface="+mn-ea"/>
              <a:cs typeface="+mn-cs"/>
            </a:endParaRPr>
          </a:p>
        </p:txBody>
      </p:sp>
      <p:sp>
        <p:nvSpPr>
          <p:cNvPr id="2" name="Titel 1">
            <a:extLst>
              <a:ext uri="{FF2B5EF4-FFF2-40B4-BE49-F238E27FC236}">
                <a16:creationId xmlns:a16="http://schemas.microsoft.com/office/drawing/2014/main" id="{D73055A2-7F41-4D99-8ECC-2372EE373E0C}"/>
              </a:ext>
            </a:extLst>
          </p:cNvPr>
          <p:cNvSpPr>
            <a:spLocks noGrp="1"/>
          </p:cNvSpPr>
          <p:nvPr>
            <p:ph type="title"/>
          </p:nvPr>
        </p:nvSpPr>
        <p:spPr>
          <a:xfrm>
            <a:off x="635000" y="1052513"/>
            <a:ext cx="10923588" cy="948047"/>
          </a:xfrm>
        </p:spPr>
        <p:txBody>
          <a:bodyPr vert="horz" lIns="91440" tIns="45720" rIns="91440" bIns="45720" rtlCol="0" anchor="b" anchorCtr="0">
            <a:normAutofit/>
          </a:bodyPr>
          <a:lstStyle/>
          <a:p>
            <a:r>
              <a:rPr lang="nl-NL" b="0" kern="1200" baseline="0" dirty="0">
                <a:latin typeface="+mj-lt"/>
                <a:ea typeface="+mj-ea"/>
                <a:cs typeface="+mj-cs"/>
              </a:rPr>
              <a:t>Het onderzoek</a:t>
            </a:r>
          </a:p>
        </p:txBody>
      </p:sp>
      <p:sp>
        <p:nvSpPr>
          <p:cNvPr id="12" name="Date Placeholder 4">
            <a:extLst>
              <a:ext uri="{FF2B5EF4-FFF2-40B4-BE49-F238E27FC236}">
                <a16:creationId xmlns:a16="http://schemas.microsoft.com/office/drawing/2014/main" id="{B735EC77-26FB-7BA2-A382-9CD208B861C1}"/>
              </a:ext>
            </a:extLst>
          </p:cNvPr>
          <p:cNvSpPr>
            <a:spLocks noGrp="1"/>
          </p:cNvSpPr>
          <p:nvPr>
            <p:ph type="dt" sz="half" idx="10"/>
          </p:nvPr>
        </p:nvSpPr>
        <p:spPr>
          <a:xfrm>
            <a:off x="635000" y="6543488"/>
            <a:ext cx="5003800" cy="264272"/>
          </a:xfrm>
        </p:spPr>
        <p:txBody>
          <a:bodyPr/>
          <a:lstStyle/>
          <a:p>
            <a:endParaRPr lang="nl-NL" dirty="0"/>
          </a:p>
        </p:txBody>
      </p:sp>
      <p:sp>
        <p:nvSpPr>
          <p:cNvPr id="14" name="Footer Placeholder 5">
            <a:extLst>
              <a:ext uri="{FF2B5EF4-FFF2-40B4-BE49-F238E27FC236}">
                <a16:creationId xmlns:a16="http://schemas.microsoft.com/office/drawing/2014/main" id="{7EE32CB6-EC41-63AA-1C91-799DC6ABB108}"/>
              </a:ext>
            </a:extLst>
          </p:cNvPr>
          <p:cNvSpPr>
            <a:spLocks noGrp="1"/>
          </p:cNvSpPr>
          <p:nvPr>
            <p:ph type="ftr" sz="quarter" idx="11"/>
          </p:nvPr>
        </p:nvSpPr>
        <p:spPr>
          <a:xfrm>
            <a:off x="635000" y="6221413"/>
            <a:ext cx="5003800" cy="322075"/>
          </a:xfrm>
        </p:spPr>
        <p:txBody>
          <a:bodyPr/>
          <a:lstStyle/>
          <a:p>
            <a:endParaRPr lang="nl-NL"/>
          </a:p>
        </p:txBody>
      </p:sp>
      <p:sp>
        <p:nvSpPr>
          <p:cNvPr id="5" name="Tijdelijke aanduiding voor dianummer 4">
            <a:extLst>
              <a:ext uri="{FF2B5EF4-FFF2-40B4-BE49-F238E27FC236}">
                <a16:creationId xmlns:a16="http://schemas.microsoft.com/office/drawing/2014/main" id="{F74E9E33-9EFB-468A-8A8B-E7EBD63E561C}"/>
              </a:ext>
            </a:extLst>
          </p:cNvPr>
          <p:cNvSpPr>
            <a:spLocks noGrp="1"/>
          </p:cNvSpPr>
          <p:nvPr>
            <p:ph type="sldNum" sz="quarter" idx="12"/>
          </p:nvPr>
        </p:nvSpPr>
        <p:spPr>
          <a:xfrm>
            <a:off x="6553199" y="6221413"/>
            <a:ext cx="5005389" cy="322075"/>
          </a:xfrm>
        </p:spPr>
        <p:txBody>
          <a:bodyPr vert="horz" lIns="91440" tIns="45720" rIns="0" bIns="45720" rtlCol="0" anchor="b" anchorCtr="0">
            <a:normAutofit/>
          </a:bodyPr>
          <a:lstStyle/>
          <a:p>
            <a:pPr>
              <a:spcAft>
                <a:spcPts val="600"/>
              </a:spcAft>
            </a:pPr>
            <a:fld id="{10A0A6AF-03C5-477E-939A-E28F7E7F05EA}" type="slidenum">
              <a:rPr lang="nl-NL" smtClean="0"/>
              <a:pPr>
                <a:spcAft>
                  <a:spcPts val="600"/>
                </a:spcAft>
              </a:pPr>
              <a:t>16</a:t>
            </a:fld>
            <a:endParaRPr lang="nl-NL" dirty="0"/>
          </a:p>
        </p:txBody>
      </p:sp>
      <p:pic>
        <p:nvPicPr>
          <p:cNvPr id="11" name="Afbeelding 10" descr="Afbeelding met tekst, verbruiksartikelen voor kantoor, briefpapier, Algemene voorraad&#10;&#10;Automatisch gegenereerde beschrijving">
            <a:extLst>
              <a:ext uri="{FF2B5EF4-FFF2-40B4-BE49-F238E27FC236}">
                <a16:creationId xmlns:a16="http://schemas.microsoft.com/office/drawing/2014/main" id="{17062C23-3539-8134-D4B5-0429B5FD6E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6003" y="2276475"/>
            <a:ext cx="5510997" cy="3099936"/>
          </a:xfrm>
          <a:prstGeom prst="rect">
            <a:avLst/>
          </a:prstGeom>
        </p:spPr>
      </p:pic>
      <p:sp>
        <p:nvSpPr>
          <p:cNvPr id="3" name="Tekstvak 2">
            <a:extLst>
              <a:ext uri="{FF2B5EF4-FFF2-40B4-BE49-F238E27FC236}">
                <a16:creationId xmlns:a16="http://schemas.microsoft.com/office/drawing/2014/main" id="{0EB38EB8-D657-FA51-D268-1DF975B75671}"/>
              </a:ext>
            </a:extLst>
          </p:cNvPr>
          <p:cNvSpPr txBox="1"/>
          <p:nvPr/>
        </p:nvSpPr>
        <p:spPr>
          <a:xfrm>
            <a:off x="6195969" y="4906019"/>
            <a:ext cx="1324402" cy="307777"/>
          </a:xfrm>
          <a:prstGeom prst="rect">
            <a:avLst/>
          </a:prstGeom>
          <a:solidFill>
            <a:schemeClr val="tx1">
              <a:alpha val="11976"/>
            </a:schemeClr>
          </a:solidFill>
        </p:spPr>
        <p:txBody>
          <a:bodyPr wrap="none" rtlCol="0">
            <a:spAutoFit/>
          </a:bodyPr>
          <a:lstStyle/>
          <a:p>
            <a:r>
              <a:rPr lang="nl-NL" sz="1400" dirty="0">
                <a:solidFill>
                  <a:schemeClr val="bg1"/>
                </a:solidFill>
              </a:rPr>
              <a:t>bron: </a:t>
            </a:r>
            <a:r>
              <a:rPr lang="nl-NL" sz="1400" dirty="0" err="1">
                <a:solidFill>
                  <a:schemeClr val="bg1"/>
                </a:solidFill>
              </a:rPr>
              <a:t>Steffie</a:t>
            </a:r>
            <a:endParaRPr lang="nl-NL" sz="1400" dirty="0">
              <a:solidFill>
                <a:schemeClr val="bg1"/>
              </a:solidFill>
            </a:endParaRPr>
          </a:p>
        </p:txBody>
      </p:sp>
    </p:spTree>
    <p:extLst>
      <p:ext uri="{BB962C8B-B14F-4D97-AF65-F5344CB8AC3E}">
        <p14:creationId xmlns:p14="http://schemas.microsoft.com/office/powerpoint/2010/main" val="3743461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49056783-21A1-47EC-BAAF-5DA0F1046AEA}"/>
              </a:ext>
            </a:extLst>
          </p:cNvPr>
          <p:cNvSpPr>
            <a:spLocks noGrp="1"/>
          </p:cNvSpPr>
          <p:nvPr>
            <p:ph type="body" sz="quarter" idx="16"/>
          </p:nvPr>
        </p:nvSpPr>
        <p:spPr>
          <a:xfrm>
            <a:off x="635000" y="2289600"/>
            <a:ext cx="5003800" cy="3931813"/>
          </a:xfrm>
        </p:spPr>
        <p:txBody>
          <a:bodyPr vert="horz" lIns="91440" tIns="45720" rIns="91440" bIns="45720" rtlCol="0">
            <a:normAutofit/>
          </a:bodyPr>
          <a:lstStyle/>
          <a:p>
            <a:pPr marL="316230" indent="-316230">
              <a:spcBef>
                <a:spcPts val="1800"/>
              </a:spcBef>
              <a:defRPr/>
            </a:pPr>
            <a:r>
              <a:rPr lang="nl-NL" i="0" dirty="0">
                <a:effectLst/>
              </a:rPr>
              <a:t>Bij de brief zit een buisje, dat is de ontlastingstest. </a:t>
            </a:r>
          </a:p>
          <a:p>
            <a:pPr marL="316230" indent="-316230">
              <a:spcBef>
                <a:spcPts val="1800"/>
              </a:spcBef>
              <a:defRPr/>
            </a:pPr>
            <a:r>
              <a:rPr lang="nl-NL" i="0" dirty="0">
                <a:effectLst/>
              </a:rPr>
              <a:t>De test voer je thuis uit. </a:t>
            </a:r>
            <a:endParaRPr lang="nl-NL" dirty="0"/>
          </a:p>
          <a:p>
            <a:pPr marL="316230" indent="-316230">
              <a:spcBef>
                <a:spcPts val="1800"/>
              </a:spcBef>
              <a:defRPr/>
            </a:pPr>
            <a:r>
              <a:rPr lang="nl-NL" i="0" dirty="0">
                <a:effectLst/>
              </a:rPr>
              <a:t>Dat is erg makkelijk. </a:t>
            </a:r>
          </a:p>
        </p:txBody>
      </p:sp>
      <p:sp>
        <p:nvSpPr>
          <p:cNvPr id="11" name="Titel 3">
            <a:extLst>
              <a:ext uri="{FF2B5EF4-FFF2-40B4-BE49-F238E27FC236}">
                <a16:creationId xmlns:a16="http://schemas.microsoft.com/office/drawing/2014/main" id="{EBD8FF88-F270-7CC9-80A1-DE6D28783D5F}"/>
              </a:ext>
            </a:extLst>
          </p:cNvPr>
          <p:cNvSpPr>
            <a:spLocks noGrp="1"/>
          </p:cNvSpPr>
          <p:nvPr>
            <p:ph type="title"/>
          </p:nvPr>
        </p:nvSpPr>
        <p:spPr>
          <a:xfrm>
            <a:off x="635000" y="771896"/>
            <a:ext cx="5003800" cy="1227351"/>
          </a:xfrm>
        </p:spPr>
        <p:txBody>
          <a:bodyPr anchor="b">
            <a:noAutofit/>
          </a:bodyPr>
          <a:lstStyle/>
          <a:p>
            <a:r>
              <a:rPr lang="nl-NL" dirty="0"/>
              <a:t>Zelf onderzoek thuis</a:t>
            </a:r>
          </a:p>
        </p:txBody>
      </p:sp>
      <p:sp>
        <p:nvSpPr>
          <p:cNvPr id="16" name="Date Placeholder 3">
            <a:extLst>
              <a:ext uri="{FF2B5EF4-FFF2-40B4-BE49-F238E27FC236}">
                <a16:creationId xmlns:a16="http://schemas.microsoft.com/office/drawing/2014/main" id="{088B1385-121A-E2F4-4F7F-C87E613A6517}"/>
              </a:ext>
            </a:extLst>
          </p:cNvPr>
          <p:cNvSpPr>
            <a:spLocks noGrp="1"/>
          </p:cNvSpPr>
          <p:nvPr>
            <p:ph type="dt" sz="half" idx="25"/>
          </p:nvPr>
        </p:nvSpPr>
        <p:spPr>
          <a:xfrm>
            <a:off x="635000" y="6543488"/>
            <a:ext cx="5003800" cy="264272"/>
          </a:xfrm>
        </p:spPr>
        <p:txBody>
          <a:bodyPr/>
          <a:lstStyle/>
          <a:p>
            <a:endParaRPr lang="nl-NL"/>
          </a:p>
        </p:txBody>
      </p:sp>
      <p:sp>
        <p:nvSpPr>
          <p:cNvPr id="18" name="Footer Placeholder 4">
            <a:extLst>
              <a:ext uri="{FF2B5EF4-FFF2-40B4-BE49-F238E27FC236}">
                <a16:creationId xmlns:a16="http://schemas.microsoft.com/office/drawing/2014/main" id="{59647579-9CC5-5ADE-6597-1803DB10F57E}"/>
              </a:ext>
            </a:extLst>
          </p:cNvPr>
          <p:cNvSpPr>
            <a:spLocks noGrp="1"/>
          </p:cNvSpPr>
          <p:nvPr>
            <p:ph type="ftr" sz="quarter" idx="26"/>
          </p:nvPr>
        </p:nvSpPr>
        <p:spPr>
          <a:xfrm>
            <a:off x="635000" y="6221413"/>
            <a:ext cx="5003800" cy="322075"/>
          </a:xfrm>
        </p:spPr>
        <p:txBody>
          <a:bodyPr/>
          <a:lstStyle/>
          <a:p>
            <a:endParaRPr lang="nl-NL"/>
          </a:p>
        </p:txBody>
      </p:sp>
      <p:sp>
        <p:nvSpPr>
          <p:cNvPr id="7" name="Tijdelijke aanduiding voor dianummer 6">
            <a:extLst>
              <a:ext uri="{FF2B5EF4-FFF2-40B4-BE49-F238E27FC236}">
                <a16:creationId xmlns:a16="http://schemas.microsoft.com/office/drawing/2014/main" id="{C403CDFB-F59E-4C32-8CDC-D7AD9F0C51C3}"/>
              </a:ext>
            </a:extLst>
          </p:cNvPr>
          <p:cNvSpPr>
            <a:spLocks noGrp="1"/>
          </p:cNvSpPr>
          <p:nvPr>
            <p:ph type="sldNum" sz="quarter" idx="27"/>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17</a:t>
            </a:fld>
            <a:endParaRPr lang="nl-NL"/>
          </a:p>
        </p:txBody>
      </p:sp>
      <p:pic>
        <p:nvPicPr>
          <p:cNvPr id="6" name="Afbeelding 5">
            <a:extLst>
              <a:ext uri="{FF2B5EF4-FFF2-40B4-BE49-F238E27FC236}">
                <a16:creationId xmlns:a16="http://schemas.microsoft.com/office/drawing/2014/main" id="{DFBEBB46-B3C2-9579-A7FA-7A7009D06401}"/>
              </a:ext>
            </a:extLst>
          </p:cNvPr>
          <p:cNvPicPr>
            <a:picLocks noChangeAspect="1"/>
          </p:cNvPicPr>
          <p:nvPr/>
        </p:nvPicPr>
        <p:blipFill>
          <a:blip r:embed="rId3" cstate="print">
            <a:extLst>
              <a:ext uri="{28A0092B-C50C-407E-A947-70E740481C1C}">
                <a14:useLocalDpi xmlns:a14="http://schemas.microsoft.com/office/drawing/2010/main" val="0"/>
              </a:ext>
            </a:extLst>
          </a:blip>
          <a:srcRect l="25009" r="25009"/>
          <a:stretch/>
        </p:blipFill>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pic>
      <p:sp>
        <p:nvSpPr>
          <p:cNvPr id="3" name="Tekstvak 2">
            <a:extLst>
              <a:ext uri="{FF2B5EF4-FFF2-40B4-BE49-F238E27FC236}">
                <a16:creationId xmlns:a16="http://schemas.microsoft.com/office/drawing/2014/main" id="{E0359923-ABB8-12D1-A11E-88C0D6E32407}"/>
              </a:ext>
            </a:extLst>
          </p:cNvPr>
          <p:cNvSpPr txBox="1"/>
          <p:nvPr/>
        </p:nvSpPr>
        <p:spPr>
          <a:xfrm>
            <a:off x="6248219" y="6367847"/>
            <a:ext cx="1324402" cy="307777"/>
          </a:xfrm>
          <a:prstGeom prst="rect">
            <a:avLst/>
          </a:prstGeom>
          <a:solidFill>
            <a:schemeClr val="tx1">
              <a:alpha val="11976"/>
            </a:schemeClr>
          </a:solidFill>
        </p:spPr>
        <p:txBody>
          <a:bodyPr wrap="none" rtlCol="0">
            <a:spAutoFit/>
          </a:bodyPr>
          <a:lstStyle/>
          <a:p>
            <a:r>
              <a:rPr lang="nl-NL" sz="1400" dirty="0">
                <a:solidFill>
                  <a:schemeClr val="bg1"/>
                </a:solidFill>
              </a:rPr>
              <a:t>bron: </a:t>
            </a:r>
            <a:r>
              <a:rPr lang="nl-NL" sz="1400" dirty="0" err="1">
                <a:solidFill>
                  <a:schemeClr val="bg1"/>
                </a:solidFill>
              </a:rPr>
              <a:t>Steffie</a:t>
            </a:r>
            <a:endParaRPr lang="nl-NL" sz="1400" dirty="0">
              <a:solidFill>
                <a:schemeClr val="bg1"/>
              </a:solidFill>
            </a:endParaRPr>
          </a:p>
        </p:txBody>
      </p:sp>
    </p:spTree>
    <p:extLst>
      <p:ext uri="{BB962C8B-B14F-4D97-AF65-F5344CB8AC3E}">
        <p14:creationId xmlns:p14="http://schemas.microsoft.com/office/powerpoint/2010/main" val="625882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49056783-21A1-47EC-BAAF-5DA0F1046AEA}"/>
              </a:ext>
            </a:extLst>
          </p:cNvPr>
          <p:cNvSpPr>
            <a:spLocks noGrp="1"/>
          </p:cNvSpPr>
          <p:nvPr>
            <p:ph type="body" sz="quarter" idx="16"/>
          </p:nvPr>
        </p:nvSpPr>
        <p:spPr>
          <a:xfrm>
            <a:off x="635000" y="2289600"/>
            <a:ext cx="5003800" cy="3931813"/>
          </a:xfrm>
        </p:spPr>
        <p:txBody>
          <a:bodyPr vert="horz" lIns="91440" tIns="45720" rIns="91440" bIns="45720" rtlCol="0">
            <a:normAutofit/>
          </a:bodyPr>
          <a:lstStyle/>
          <a:p>
            <a:pPr marL="316230" indent="-316230">
              <a:defRPr/>
            </a:pPr>
            <a:r>
              <a:rPr lang="nl-NL" i="0" dirty="0">
                <a:effectLst/>
              </a:rPr>
              <a:t>Lees eerst goed wat</a:t>
            </a:r>
            <a:r>
              <a:rPr lang="nl-NL" dirty="0"/>
              <a:t> je</a:t>
            </a:r>
            <a:r>
              <a:rPr lang="nl-NL" i="0" dirty="0">
                <a:effectLst/>
              </a:rPr>
              <a:t> moet doen.</a:t>
            </a:r>
            <a:endParaRPr lang="en-US" dirty="0"/>
          </a:p>
          <a:p>
            <a:pPr marL="316230" indent="-316230">
              <a:defRPr/>
            </a:pPr>
            <a:r>
              <a:rPr lang="nl-NL" dirty="0"/>
              <a:t>Vind je de informatie moeilijk, vraag dan of iemand je helpt.</a:t>
            </a:r>
          </a:p>
          <a:p>
            <a:pPr marL="316230" indent="-316230">
              <a:defRPr/>
            </a:pPr>
            <a:r>
              <a:rPr lang="nl-NL" dirty="0"/>
              <a:t>Je kunt ook een filmpje bekijken: </a:t>
            </a:r>
            <a:r>
              <a:rPr lang="nl-NL" dirty="0">
                <a:hlinkClick r:id="rId3"/>
              </a:rPr>
              <a:t>https://www.rivm.nl/bevolkingsonderzoek-darmkanker</a:t>
            </a:r>
            <a:endParaRPr lang="nl-NL" dirty="0"/>
          </a:p>
          <a:p>
            <a:pPr marL="316230" indent="-316230">
              <a:defRPr/>
            </a:pPr>
            <a:endParaRPr lang="nl-NL" dirty="0"/>
          </a:p>
        </p:txBody>
      </p:sp>
      <p:sp>
        <p:nvSpPr>
          <p:cNvPr id="4" name="Titel 3">
            <a:extLst>
              <a:ext uri="{FF2B5EF4-FFF2-40B4-BE49-F238E27FC236}">
                <a16:creationId xmlns:a16="http://schemas.microsoft.com/office/drawing/2014/main" id="{D293A2A9-F319-4CA3-86A6-D1BF4447E548}"/>
              </a:ext>
            </a:extLst>
          </p:cNvPr>
          <p:cNvSpPr>
            <a:spLocks noGrp="1"/>
          </p:cNvSpPr>
          <p:nvPr>
            <p:ph type="title"/>
          </p:nvPr>
        </p:nvSpPr>
        <p:spPr>
          <a:xfrm>
            <a:off x="635000" y="1051200"/>
            <a:ext cx="5003800" cy="948047"/>
          </a:xfrm>
        </p:spPr>
        <p:txBody>
          <a:bodyPr anchor="b">
            <a:normAutofit/>
          </a:bodyPr>
          <a:lstStyle/>
          <a:p>
            <a:r>
              <a:rPr lang="nl-NL"/>
              <a:t>Gebruiksaanwijzing</a:t>
            </a:r>
          </a:p>
        </p:txBody>
      </p:sp>
      <p:sp>
        <p:nvSpPr>
          <p:cNvPr id="23" name="Date Placeholder 3">
            <a:extLst>
              <a:ext uri="{FF2B5EF4-FFF2-40B4-BE49-F238E27FC236}">
                <a16:creationId xmlns:a16="http://schemas.microsoft.com/office/drawing/2014/main" id="{CC13BEDC-625D-8E2D-6864-EFB7FA9614E4}"/>
              </a:ext>
            </a:extLst>
          </p:cNvPr>
          <p:cNvSpPr>
            <a:spLocks noGrp="1"/>
          </p:cNvSpPr>
          <p:nvPr>
            <p:ph type="dt" sz="half" idx="25"/>
          </p:nvPr>
        </p:nvSpPr>
        <p:spPr>
          <a:xfrm>
            <a:off x="635000" y="6543488"/>
            <a:ext cx="5003800" cy="264272"/>
          </a:xfrm>
        </p:spPr>
        <p:txBody>
          <a:bodyPr/>
          <a:lstStyle/>
          <a:p>
            <a:endParaRPr lang="nl-NL"/>
          </a:p>
        </p:txBody>
      </p:sp>
      <p:sp>
        <p:nvSpPr>
          <p:cNvPr id="25" name="Footer Placeholder 4">
            <a:extLst>
              <a:ext uri="{FF2B5EF4-FFF2-40B4-BE49-F238E27FC236}">
                <a16:creationId xmlns:a16="http://schemas.microsoft.com/office/drawing/2014/main" id="{E16FAB22-2517-EBF1-FC5F-31A150144704}"/>
              </a:ext>
            </a:extLst>
          </p:cNvPr>
          <p:cNvSpPr>
            <a:spLocks noGrp="1"/>
          </p:cNvSpPr>
          <p:nvPr>
            <p:ph type="ftr" sz="quarter" idx="26"/>
          </p:nvPr>
        </p:nvSpPr>
        <p:spPr>
          <a:xfrm>
            <a:off x="635000" y="6221413"/>
            <a:ext cx="5003800" cy="322075"/>
          </a:xfrm>
        </p:spPr>
        <p:txBody>
          <a:bodyPr/>
          <a:lstStyle/>
          <a:p>
            <a:endParaRPr lang="nl-NL"/>
          </a:p>
        </p:txBody>
      </p:sp>
      <p:sp>
        <p:nvSpPr>
          <p:cNvPr id="7" name="Tijdelijke aanduiding voor dianummer 6">
            <a:extLst>
              <a:ext uri="{FF2B5EF4-FFF2-40B4-BE49-F238E27FC236}">
                <a16:creationId xmlns:a16="http://schemas.microsoft.com/office/drawing/2014/main" id="{C403CDFB-F59E-4C32-8CDC-D7AD9F0C51C3}"/>
              </a:ext>
            </a:extLst>
          </p:cNvPr>
          <p:cNvSpPr>
            <a:spLocks noGrp="1"/>
          </p:cNvSpPr>
          <p:nvPr>
            <p:ph type="sldNum" sz="quarter" idx="27"/>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18</a:t>
            </a:fld>
            <a:endParaRPr lang="nl-NL"/>
          </a:p>
        </p:txBody>
      </p:sp>
      <p:pic>
        <p:nvPicPr>
          <p:cNvPr id="11" name="Afbeelding 10" descr="Afbeelding met persoon, kleding, Menselijk gezicht, tekst&#10;&#10;Automatisch gegenereerde beschrijving">
            <a:hlinkClick r:id="rId3"/>
            <a:extLst>
              <a:ext uri="{FF2B5EF4-FFF2-40B4-BE49-F238E27FC236}">
                <a16:creationId xmlns:a16="http://schemas.microsoft.com/office/drawing/2014/main" id="{39ECD641-BCCA-F94D-76D3-54F864E61722}"/>
              </a:ext>
            </a:extLst>
          </p:cNvPr>
          <p:cNvPicPr>
            <a:picLocks noChangeAspect="1"/>
          </p:cNvPicPr>
          <p:nvPr/>
        </p:nvPicPr>
        <p:blipFill>
          <a:blip r:embed="rId4" cstate="print">
            <a:extLst>
              <a:ext uri="{28A0092B-C50C-407E-A947-70E740481C1C}">
                <a14:useLocalDpi xmlns:a14="http://schemas.microsoft.com/office/drawing/2010/main" val="0"/>
              </a:ext>
            </a:extLst>
          </a:blip>
          <a:srcRect l="20344" r="20343" b="-1"/>
          <a:stretch/>
        </p:blipFill>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pic>
    </p:spTree>
    <p:extLst>
      <p:ext uri="{BB962C8B-B14F-4D97-AF65-F5344CB8AC3E}">
        <p14:creationId xmlns:p14="http://schemas.microsoft.com/office/powerpoint/2010/main" val="4128418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49056783-21A1-47EC-BAAF-5DA0F1046AEA}"/>
              </a:ext>
            </a:extLst>
          </p:cNvPr>
          <p:cNvSpPr>
            <a:spLocks noGrp="1"/>
          </p:cNvSpPr>
          <p:nvPr>
            <p:ph type="body" sz="quarter" idx="16"/>
          </p:nvPr>
        </p:nvSpPr>
        <p:spPr>
          <a:xfrm>
            <a:off x="635000" y="2289600"/>
            <a:ext cx="5003800" cy="3931813"/>
          </a:xfrm>
        </p:spPr>
        <p:txBody>
          <a:bodyPr vert="horz" lIns="91440" tIns="45720" rIns="91440" bIns="45720" rtlCol="0">
            <a:normAutofit/>
          </a:bodyPr>
          <a:lstStyle/>
          <a:p>
            <a:pPr marL="316230" indent="-316230">
              <a:spcBef>
                <a:spcPts val="1800"/>
              </a:spcBef>
              <a:defRPr/>
            </a:pPr>
            <a:r>
              <a:rPr lang="nl-NL" i="0" dirty="0">
                <a:effectLst/>
              </a:rPr>
              <a:t>Leg voordat je naar de wc gaat genoeg wc-papier in de wc. </a:t>
            </a:r>
          </a:p>
          <a:p>
            <a:pPr marL="316230" indent="-316230">
              <a:spcBef>
                <a:spcPts val="1800"/>
              </a:spcBef>
              <a:defRPr/>
            </a:pPr>
            <a:r>
              <a:rPr lang="nl-NL" i="0" dirty="0">
                <a:effectLst/>
              </a:rPr>
              <a:t>Er mag geen water of plas bij poep komen. </a:t>
            </a:r>
            <a:endParaRPr lang="nl-NL" dirty="0"/>
          </a:p>
          <a:p>
            <a:pPr marL="316230" indent="-316230">
              <a:spcBef>
                <a:spcPts val="1800"/>
              </a:spcBef>
              <a:defRPr/>
            </a:pPr>
            <a:r>
              <a:rPr lang="nl-NL" i="0" dirty="0">
                <a:effectLst/>
              </a:rPr>
              <a:t>Zorg dat je poep op het wc-papier valt. </a:t>
            </a:r>
          </a:p>
        </p:txBody>
      </p:sp>
      <p:sp>
        <p:nvSpPr>
          <p:cNvPr id="11" name="Titel 3">
            <a:extLst>
              <a:ext uri="{FF2B5EF4-FFF2-40B4-BE49-F238E27FC236}">
                <a16:creationId xmlns:a16="http://schemas.microsoft.com/office/drawing/2014/main" id="{EBD8FF88-F270-7CC9-80A1-DE6D28783D5F}"/>
              </a:ext>
            </a:extLst>
          </p:cNvPr>
          <p:cNvSpPr>
            <a:spLocks noGrp="1"/>
          </p:cNvSpPr>
          <p:nvPr>
            <p:ph type="title"/>
          </p:nvPr>
        </p:nvSpPr>
        <p:spPr>
          <a:xfrm>
            <a:off x="635000" y="771896"/>
            <a:ext cx="5003800" cy="1227351"/>
          </a:xfrm>
        </p:spPr>
        <p:txBody>
          <a:bodyPr anchor="b">
            <a:noAutofit/>
          </a:bodyPr>
          <a:lstStyle/>
          <a:p>
            <a:r>
              <a:rPr lang="nl-NL" dirty="0"/>
              <a:t>Wat moet je doen?</a:t>
            </a:r>
          </a:p>
        </p:txBody>
      </p:sp>
      <p:sp>
        <p:nvSpPr>
          <p:cNvPr id="16" name="Date Placeholder 3">
            <a:extLst>
              <a:ext uri="{FF2B5EF4-FFF2-40B4-BE49-F238E27FC236}">
                <a16:creationId xmlns:a16="http://schemas.microsoft.com/office/drawing/2014/main" id="{088B1385-121A-E2F4-4F7F-C87E613A6517}"/>
              </a:ext>
            </a:extLst>
          </p:cNvPr>
          <p:cNvSpPr>
            <a:spLocks noGrp="1"/>
          </p:cNvSpPr>
          <p:nvPr>
            <p:ph type="dt" sz="half" idx="25"/>
          </p:nvPr>
        </p:nvSpPr>
        <p:spPr>
          <a:xfrm>
            <a:off x="635000" y="6543488"/>
            <a:ext cx="5003800" cy="264272"/>
          </a:xfrm>
        </p:spPr>
        <p:txBody>
          <a:bodyPr/>
          <a:lstStyle/>
          <a:p>
            <a:endParaRPr lang="nl-NL"/>
          </a:p>
        </p:txBody>
      </p:sp>
      <p:sp>
        <p:nvSpPr>
          <p:cNvPr id="18" name="Footer Placeholder 4">
            <a:extLst>
              <a:ext uri="{FF2B5EF4-FFF2-40B4-BE49-F238E27FC236}">
                <a16:creationId xmlns:a16="http://schemas.microsoft.com/office/drawing/2014/main" id="{59647579-9CC5-5ADE-6597-1803DB10F57E}"/>
              </a:ext>
            </a:extLst>
          </p:cNvPr>
          <p:cNvSpPr>
            <a:spLocks noGrp="1"/>
          </p:cNvSpPr>
          <p:nvPr>
            <p:ph type="ftr" sz="quarter" idx="26"/>
          </p:nvPr>
        </p:nvSpPr>
        <p:spPr>
          <a:xfrm>
            <a:off x="635000" y="6221413"/>
            <a:ext cx="5003800" cy="322075"/>
          </a:xfrm>
        </p:spPr>
        <p:txBody>
          <a:bodyPr/>
          <a:lstStyle/>
          <a:p>
            <a:endParaRPr lang="nl-NL"/>
          </a:p>
        </p:txBody>
      </p:sp>
      <p:sp>
        <p:nvSpPr>
          <p:cNvPr id="7" name="Tijdelijke aanduiding voor dianummer 6">
            <a:extLst>
              <a:ext uri="{FF2B5EF4-FFF2-40B4-BE49-F238E27FC236}">
                <a16:creationId xmlns:a16="http://schemas.microsoft.com/office/drawing/2014/main" id="{C403CDFB-F59E-4C32-8CDC-D7AD9F0C51C3}"/>
              </a:ext>
            </a:extLst>
          </p:cNvPr>
          <p:cNvSpPr>
            <a:spLocks noGrp="1"/>
          </p:cNvSpPr>
          <p:nvPr>
            <p:ph type="sldNum" sz="quarter" idx="27"/>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19</a:t>
            </a:fld>
            <a:endParaRPr lang="nl-NL"/>
          </a:p>
        </p:txBody>
      </p:sp>
      <p:pic>
        <p:nvPicPr>
          <p:cNvPr id="6" name="Afbeelding 5">
            <a:extLst>
              <a:ext uri="{FF2B5EF4-FFF2-40B4-BE49-F238E27FC236}">
                <a16:creationId xmlns:a16="http://schemas.microsoft.com/office/drawing/2014/main" id="{DFBEBB46-B3C2-9579-A7FA-7A7009D06401}"/>
              </a:ext>
            </a:extLst>
          </p:cNvPr>
          <p:cNvPicPr>
            <a:picLocks noChangeAspect="1"/>
          </p:cNvPicPr>
          <p:nvPr/>
        </p:nvPicPr>
        <p:blipFill>
          <a:blip r:embed="rId3" cstate="print">
            <a:extLst>
              <a:ext uri="{28A0092B-C50C-407E-A947-70E740481C1C}">
                <a14:useLocalDpi xmlns:a14="http://schemas.microsoft.com/office/drawing/2010/main" val="0"/>
              </a:ext>
            </a:extLst>
          </a:blip>
          <a:srcRect t="5615" b="5615"/>
          <a:stretch/>
        </p:blipFill>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pic>
      <p:sp>
        <p:nvSpPr>
          <p:cNvPr id="3" name="Tekstvak 2">
            <a:extLst>
              <a:ext uri="{FF2B5EF4-FFF2-40B4-BE49-F238E27FC236}">
                <a16:creationId xmlns:a16="http://schemas.microsoft.com/office/drawing/2014/main" id="{E0359923-ABB8-12D1-A11E-88C0D6E32407}"/>
              </a:ext>
            </a:extLst>
          </p:cNvPr>
          <p:cNvSpPr txBox="1"/>
          <p:nvPr/>
        </p:nvSpPr>
        <p:spPr>
          <a:xfrm>
            <a:off x="6248219" y="6367847"/>
            <a:ext cx="1324402" cy="307777"/>
          </a:xfrm>
          <a:prstGeom prst="rect">
            <a:avLst/>
          </a:prstGeom>
          <a:solidFill>
            <a:schemeClr val="tx1">
              <a:alpha val="11976"/>
            </a:schemeClr>
          </a:solidFill>
        </p:spPr>
        <p:txBody>
          <a:bodyPr wrap="none" rtlCol="0">
            <a:spAutoFit/>
          </a:bodyPr>
          <a:lstStyle/>
          <a:p>
            <a:r>
              <a:rPr lang="nl-NL" sz="1400" dirty="0">
                <a:solidFill>
                  <a:schemeClr val="bg1"/>
                </a:solidFill>
              </a:rPr>
              <a:t>bron: </a:t>
            </a:r>
            <a:r>
              <a:rPr lang="nl-NL" sz="1400" dirty="0" err="1">
                <a:solidFill>
                  <a:schemeClr val="bg1"/>
                </a:solidFill>
              </a:rPr>
              <a:t>Steffie</a:t>
            </a:r>
            <a:endParaRPr lang="nl-NL" sz="1400" dirty="0">
              <a:solidFill>
                <a:schemeClr val="bg1"/>
              </a:solidFill>
            </a:endParaRPr>
          </a:p>
        </p:txBody>
      </p:sp>
    </p:spTree>
    <p:extLst>
      <p:ext uri="{BB962C8B-B14F-4D97-AF65-F5344CB8AC3E}">
        <p14:creationId xmlns:p14="http://schemas.microsoft.com/office/powerpoint/2010/main" val="2037935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56BDD2B3-A494-4BEA-8A73-2002FD4CA64B}"/>
              </a:ext>
            </a:extLst>
          </p:cNvPr>
          <p:cNvSpPr txBox="1"/>
          <p:nvPr/>
        </p:nvSpPr>
        <p:spPr>
          <a:xfrm>
            <a:off x="635000" y="2289600"/>
            <a:ext cx="5003800" cy="3931813"/>
          </a:xfrm>
          <a:prstGeom prst="rect">
            <a:avLst/>
          </a:prstGeom>
        </p:spPr>
        <p:txBody>
          <a:bodyPr vert="horz" lIns="91440" tIns="45720" rIns="91440" bIns="45720" rtlCol="0" anchorCtr="0">
            <a:normAutofit/>
          </a:bodyPr>
          <a:lstStyle/>
          <a:p>
            <a:pPr marL="316800" indent="-316800">
              <a:lnSpc>
                <a:spcPct val="110000"/>
              </a:lnSpc>
              <a:spcBef>
                <a:spcPts val="1800"/>
              </a:spcBef>
              <a:buClr>
                <a:schemeClr val="tx2"/>
              </a:buClr>
              <a:buSzPct val="80000"/>
              <a:buFont typeface="Verdana" panose="020B0604030504040204" pitchFamily="34" charset="0"/>
              <a:buChar char="›"/>
              <a:defRPr/>
            </a:pPr>
            <a:r>
              <a:rPr lang="nl-NL" altLang="nl-NL" sz="2400" dirty="0"/>
              <a:t>In Nederland kun je laten controleren of je ziek bent.</a:t>
            </a:r>
          </a:p>
          <a:p>
            <a:pPr marL="316800" indent="-316800">
              <a:lnSpc>
                <a:spcPct val="110000"/>
              </a:lnSpc>
              <a:spcBef>
                <a:spcPts val="1800"/>
              </a:spcBef>
              <a:buClr>
                <a:schemeClr val="tx2"/>
              </a:buClr>
              <a:buSzPct val="80000"/>
              <a:buFont typeface="Verdana" panose="020B0604030504040204" pitchFamily="34" charset="0"/>
              <a:buChar char="›"/>
              <a:defRPr/>
            </a:pPr>
            <a:r>
              <a:rPr lang="nl-NL" altLang="nl-NL" sz="2400" dirty="0"/>
              <a:t>Dat noemen we bevolkingsonderzoek.</a:t>
            </a:r>
          </a:p>
          <a:p>
            <a:pPr marL="316800" indent="-316800">
              <a:lnSpc>
                <a:spcPct val="110000"/>
              </a:lnSpc>
              <a:spcBef>
                <a:spcPts val="1800"/>
              </a:spcBef>
              <a:buClr>
                <a:schemeClr val="tx2"/>
              </a:buClr>
              <a:buSzPct val="80000"/>
              <a:buFont typeface="Verdana" panose="020B0604030504040204" pitchFamily="34" charset="0"/>
              <a:buChar char="›"/>
              <a:defRPr/>
            </a:pPr>
            <a:r>
              <a:rPr lang="nl-NL" altLang="nl-NL" sz="2400" dirty="0"/>
              <a:t>Er zijn 3 bevolkingsonderzoeken.</a:t>
            </a:r>
          </a:p>
          <a:p>
            <a:pPr marL="316800" indent="-316800">
              <a:lnSpc>
                <a:spcPct val="90000"/>
              </a:lnSpc>
              <a:spcBef>
                <a:spcPts val="1200"/>
              </a:spcBef>
              <a:buClr>
                <a:schemeClr val="tx2"/>
              </a:buClr>
              <a:buSzPct val="80000"/>
              <a:buFont typeface="Verdana" panose="020B0604030504040204" pitchFamily="34" charset="0"/>
              <a:buChar char="›"/>
              <a:defRPr/>
            </a:pPr>
            <a:endParaRPr lang="nl-NL" altLang="nl-NL" sz="2400" kern="1200" dirty="0">
              <a:latin typeface="+mn-lt"/>
              <a:ea typeface="+mn-ea"/>
              <a:cs typeface="+mn-cs"/>
            </a:endParaRPr>
          </a:p>
        </p:txBody>
      </p:sp>
      <p:sp>
        <p:nvSpPr>
          <p:cNvPr id="2" name="Titel 1">
            <a:extLst>
              <a:ext uri="{FF2B5EF4-FFF2-40B4-BE49-F238E27FC236}">
                <a16:creationId xmlns:a16="http://schemas.microsoft.com/office/drawing/2014/main" id="{D73055A2-7F41-4D99-8ECC-2372EE373E0C}"/>
              </a:ext>
            </a:extLst>
          </p:cNvPr>
          <p:cNvSpPr>
            <a:spLocks noGrp="1"/>
          </p:cNvSpPr>
          <p:nvPr>
            <p:ph type="title"/>
          </p:nvPr>
        </p:nvSpPr>
        <p:spPr>
          <a:xfrm>
            <a:off x="635000" y="1051200"/>
            <a:ext cx="5003800" cy="948047"/>
          </a:xfrm>
        </p:spPr>
        <p:txBody>
          <a:bodyPr vert="horz" lIns="91440" tIns="45720" rIns="91440" bIns="45720" rtlCol="0" anchor="b" anchorCtr="0">
            <a:noAutofit/>
          </a:bodyPr>
          <a:lstStyle/>
          <a:p>
            <a:br>
              <a:rPr lang="nl-NL" sz="3200" b="0" kern="1200" baseline="0" dirty="0">
                <a:latin typeface="+mj-lt"/>
                <a:ea typeface="+mj-ea"/>
                <a:cs typeface="+mj-cs"/>
              </a:rPr>
            </a:br>
            <a:r>
              <a:rPr lang="nl-NL" sz="3200" b="0" kern="1200" baseline="0" dirty="0">
                <a:latin typeface="+mj-lt"/>
                <a:ea typeface="+mj-ea"/>
                <a:cs typeface="+mj-cs"/>
              </a:rPr>
              <a:t>Bevolkingsonderzoeken</a:t>
            </a:r>
          </a:p>
        </p:txBody>
      </p:sp>
      <p:sp>
        <p:nvSpPr>
          <p:cNvPr id="19" name="Date Placeholder 3">
            <a:extLst>
              <a:ext uri="{FF2B5EF4-FFF2-40B4-BE49-F238E27FC236}">
                <a16:creationId xmlns:a16="http://schemas.microsoft.com/office/drawing/2014/main" id="{27A41971-2EE3-6762-13A7-B3BB096C4BEF}"/>
              </a:ext>
            </a:extLst>
          </p:cNvPr>
          <p:cNvSpPr>
            <a:spLocks noGrp="1"/>
          </p:cNvSpPr>
          <p:nvPr>
            <p:ph type="dt" sz="half" idx="25"/>
          </p:nvPr>
        </p:nvSpPr>
        <p:spPr>
          <a:xfrm>
            <a:off x="635000" y="6543488"/>
            <a:ext cx="5003800" cy="264272"/>
          </a:xfrm>
        </p:spPr>
        <p:txBody>
          <a:bodyPr/>
          <a:lstStyle/>
          <a:p>
            <a:endParaRPr lang="nl-NL"/>
          </a:p>
        </p:txBody>
      </p:sp>
      <p:sp>
        <p:nvSpPr>
          <p:cNvPr id="21" name="Footer Placeholder 4">
            <a:extLst>
              <a:ext uri="{FF2B5EF4-FFF2-40B4-BE49-F238E27FC236}">
                <a16:creationId xmlns:a16="http://schemas.microsoft.com/office/drawing/2014/main" id="{CCBD8FE7-79A1-1C9B-2C87-B1B4840ED69E}"/>
              </a:ext>
            </a:extLst>
          </p:cNvPr>
          <p:cNvSpPr>
            <a:spLocks noGrp="1"/>
          </p:cNvSpPr>
          <p:nvPr>
            <p:ph type="ftr" sz="quarter" idx="26"/>
          </p:nvPr>
        </p:nvSpPr>
        <p:spPr>
          <a:xfrm>
            <a:off x="635000" y="6221413"/>
            <a:ext cx="5003800" cy="322075"/>
          </a:xfrm>
        </p:spPr>
        <p:txBody>
          <a:bodyPr/>
          <a:lstStyle/>
          <a:p>
            <a:endParaRPr lang="nl-NL"/>
          </a:p>
        </p:txBody>
      </p:sp>
      <p:sp>
        <p:nvSpPr>
          <p:cNvPr id="5" name="Tijdelijke aanduiding voor dianummer 4">
            <a:extLst>
              <a:ext uri="{FF2B5EF4-FFF2-40B4-BE49-F238E27FC236}">
                <a16:creationId xmlns:a16="http://schemas.microsoft.com/office/drawing/2014/main" id="{F74E9E33-9EFB-468A-8A8B-E7EBD63E561C}"/>
              </a:ext>
            </a:extLst>
          </p:cNvPr>
          <p:cNvSpPr>
            <a:spLocks noGrp="1"/>
          </p:cNvSpPr>
          <p:nvPr>
            <p:ph type="sldNum" sz="quarter" idx="27"/>
          </p:nvPr>
        </p:nvSpPr>
        <p:spPr>
          <a:xfrm>
            <a:off x="6553199" y="6221413"/>
            <a:ext cx="5005389" cy="322075"/>
          </a:xfrm>
        </p:spPr>
        <p:txBody>
          <a:bodyPr vert="horz" lIns="91440" tIns="45720" rIns="0" bIns="45720" rtlCol="0" anchor="b" anchorCtr="0">
            <a:normAutofit/>
          </a:bodyPr>
          <a:lstStyle/>
          <a:p>
            <a:pPr>
              <a:spcAft>
                <a:spcPts val="600"/>
              </a:spcAft>
            </a:pPr>
            <a:fld id="{10A0A6AF-03C5-477E-939A-E28F7E7F05EA}" type="slidenum">
              <a:rPr lang="nl-NL" smtClean="0"/>
              <a:pPr>
                <a:spcAft>
                  <a:spcPts val="600"/>
                </a:spcAft>
              </a:pPr>
              <a:t>2</a:t>
            </a:fld>
            <a:endParaRPr lang="nl-NL"/>
          </a:p>
        </p:txBody>
      </p:sp>
      <p:pic>
        <p:nvPicPr>
          <p:cNvPr id="4" name="Afbeelding 3" descr="Afbeelding met kleding, persoon, Menselijk gezicht, buitenshuis&#10;&#10;Automatisch gegenereerde beschrijving">
            <a:extLst>
              <a:ext uri="{FF2B5EF4-FFF2-40B4-BE49-F238E27FC236}">
                <a16:creationId xmlns:a16="http://schemas.microsoft.com/office/drawing/2014/main" id="{BFBC6712-99ED-8DFF-BD04-AB63F2589A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94" r="36592" b="-1"/>
          <a:stretch/>
        </p:blipFill>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pic>
    </p:spTree>
    <p:extLst>
      <p:ext uri="{BB962C8B-B14F-4D97-AF65-F5344CB8AC3E}">
        <p14:creationId xmlns:p14="http://schemas.microsoft.com/office/powerpoint/2010/main" val="2561317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56BDD2B3-A494-4BEA-8A73-2002FD4CA64B}"/>
              </a:ext>
            </a:extLst>
          </p:cNvPr>
          <p:cNvSpPr txBox="1"/>
          <p:nvPr/>
        </p:nvSpPr>
        <p:spPr>
          <a:xfrm>
            <a:off x="635000" y="2276475"/>
            <a:ext cx="5226050" cy="3944938"/>
          </a:xfrm>
          <a:prstGeom prst="rect">
            <a:avLst/>
          </a:prstGeom>
        </p:spPr>
        <p:txBody>
          <a:bodyPr vert="horz" lIns="91440" tIns="45720" rIns="91440" bIns="45720" rtlCol="0" anchorCtr="0">
            <a:normAutofit/>
          </a:bodyPr>
          <a:lstStyle/>
          <a:p>
            <a:pPr marL="316800" indent="-316800">
              <a:lnSpc>
                <a:spcPct val="110000"/>
              </a:lnSpc>
              <a:spcBef>
                <a:spcPts val="1800"/>
              </a:spcBef>
              <a:buClr>
                <a:schemeClr val="tx2"/>
              </a:buClr>
              <a:buSzPct val="80000"/>
              <a:buFont typeface="Verdana" panose="020B0604030504040204" pitchFamily="34" charset="0"/>
              <a:buChar char="›"/>
              <a:defRPr/>
            </a:pPr>
            <a:r>
              <a:rPr lang="nl-NL" sz="2400" i="0" kern="1200" dirty="0">
                <a:effectLst/>
                <a:latin typeface="+mn-lt"/>
                <a:ea typeface="+mn-ea"/>
                <a:cs typeface="+mn-cs"/>
              </a:rPr>
              <a:t>Prik het staafje 4 keer in de poep. </a:t>
            </a:r>
            <a:endParaRPr lang="nl-NL" sz="2400" kern="1200" dirty="0">
              <a:latin typeface="+mn-lt"/>
              <a:ea typeface="+mn-ea"/>
              <a:cs typeface="+mn-cs"/>
            </a:endParaRPr>
          </a:p>
          <a:p>
            <a:pPr marL="316800" indent="-316800">
              <a:lnSpc>
                <a:spcPct val="110000"/>
              </a:lnSpc>
              <a:spcBef>
                <a:spcPts val="1800"/>
              </a:spcBef>
              <a:buClr>
                <a:schemeClr val="tx2"/>
              </a:buClr>
              <a:buSzPct val="80000"/>
              <a:buFont typeface="Verdana" panose="020B0604030504040204" pitchFamily="34" charset="0"/>
              <a:buChar char="›"/>
              <a:defRPr/>
            </a:pPr>
            <a:r>
              <a:rPr lang="nl-NL" sz="2400" i="0" kern="1200" dirty="0">
                <a:effectLst/>
                <a:latin typeface="+mn-lt"/>
                <a:ea typeface="+mn-ea"/>
                <a:cs typeface="+mn-cs"/>
              </a:rPr>
              <a:t>Er hoeft maar een klein beetje poep aan het staafje te zitten. </a:t>
            </a:r>
          </a:p>
          <a:p>
            <a:pPr marL="316800" indent="-316800">
              <a:lnSpc>
                <a:spcPct val="110000"/>
              </a:lnSpc>
              <a:spcBef>
                <a:spcPts val="1800"/>
              </a:spcBef>
              <a:buClr>
                <a:schemeClr val="tx2"/>
              </a:buClr>
              <a:buSzPct val="80000"/>
              <a:buFont typeface="Verdana" panose="020B0604030504040204" pitchFamily="34" charset="0"/>
              <a:buChar char="›"/>
              <a:defRPr/>
            </a:pPr>
            <a:r>
              <a:rPr lang="nl-NL" sz="2400" i="0" kern="1200" dirty="0">
                <a:effectLst/>
                <a:latin typeface="+mn-lt"/>
                <a:ea typeface="+mn-ea"/>
                <a:cs typeface="+mn-cs"/>
              </a:rPr>
              <a:t>Stop het staafje daarna terug in het buisje. </a:t>
            </a:r>
            <a:endParaRPr lang="nl-NL" sz="2400" kern="1200" dirty="0">
              <a:latin typeface="+mn-lt"/>
              <a:ea typeface="+mn-ea"/>
              <a:cs typeface="+mn-cs"/>
            </a:endParaRPr>
          </a:p>
        </p:txBody>
      </p:sp>
      <p:sp>
        <p:nvSpPr>
          <p:cNvPr id="2" name="Titel 1">
            <a:extLst>
              <a:ext uri="{FF2B5EF4-FFF2-40B4-BE49-F238E27FC236}">
                <a16:creationId xmlns:a16="http://schemas.microsoft.com/office/drawing/2014/main" id="{D73055A2-7F41-4D99-8ECC-2372EE373E0C}"/>
              </a:ext>
            </a:extLst>
          </p:cNvPr>
          <p:cNvSpPr>
            <a:spLocks noGrp="1"/>
          </p:cNvSpPr>
          <p:nvPr>
            <p:ph type="title"/>
          </p:nvPr>
        </p:nvSpPr>
        <p:spPr>
          <a:xfrm>
            <a:off x="635000" y="1052513"/>
            <a:ext cx="10923588" cy="948047"/>
          </a:xfrm>
        </p:spPr>
        <p:txBody>
          <a:bodyPr vert="horz" lIns="91440" tIns="45720" rIns="91440" bIns="45720" rtlCol="0" anchor="b" anchorCtr="0">
            <a:normAutofit/>
          </a:bodyPr>
          <a:lstStyle/>
          <a:p>
            <a:r>
              <a:rPr lang="nl-NL" b="0" kern="1200" baseline="0" dirty="0">
                <a:latin typeface="+mj-lt"/>
                <a:ea typeface="+mj-ea"/>
                <a:cs typeface="+mj-cs"/>
              </a:rPr>
              <a:t>Prikken in de poep </a:t>
            </a:r>
          </a:p>
        </p:txBody>
      </p:sp>
      <p:sp>
        <p:nvSpPr>
          <p:cNvPr id="12" name="Date Placeholder 4">
            <a:extLst>
              <a:ext uri="{FF2B5EF4-FFF2-40B4-BE49-F238E27FC236}">
                <a16:creationId xmlns:a16="http://schemas.microsoft.com/office/drawing/2014/main" id="{B735EC77-26FB-7BA2-A382-9CD208B861C1}"/>
              </a:ext>
            </a:extLst>
          </p:cNvPr>
          <p:cNvSpPr>
            <a:spLocks noGrp="1"/>
          </p:cNvSpPr>
          <p:nvPr>
            <p:ph type="dt" sz="half" idx="10"/>
          </p:nvPr>
        </p:nvSpPr>
        <p:spPr>
          <a:xfrm>
            <a:off x="635000" y="6543488"/>
            <a:ext cx="5003800" cy="264272"/>
          </a:xfrm>
        </p:spPr>
        <p:txBody>
          <a:bodyPr/>
          <a:lstStyle/>
          <a:p>
            <a:endParaRPr lang="nl-NL" dirty="0"/>
          </a:p>
        </p:txBody>
      </p:sp>
      <p:sp>
        <p:nvSpPr>
          <p:cNvPr id="14" name="Footer Placeholder 5">
            <a:extLst>
              <a:ext uri="{FF2B5EF4-FFF2-40B4-BE49-F238E27FC236}">
                <a16:creationId xmlns:a16="http://schemas.microsoft.com/office/drawing/2014/main" id="{7EE32CB6-EC41-63AA-1C91-799DC6ABB108}"/>
              </a:ext>
            </a:extLst>
          </p:cNvPr>
          <p:cNvSpPr>
            <a:spLocks noGrp="1"/>
          </p:cNvSpPr>
          <p:nvPr>
            <p:ph type="ftr" sz="quarter" idx="11"/>
          </p:nvPr>
        </p:nvSpPr>
        <p:spPr>
          <a:xfrm>
            <a:off x="635000" y="6221413"/>
            <a:ext cx="5003800" cy="322075"/>
          </a:xfrm>
        </p:spPr>
        <p:txBody>
          <a:bodyPr/>
          <a:lstStyle/>
          <a:p>
            <a:endParaRPr lang="nl-NL" dirty="0"/>
          </a:p>
        </p:txBody>
      </p:sp>
      <p:sp>
        <p:nvSpPr>
          <p:cNvPr id="5" name="Tijdelijke aanduiding voor dianummer 4">
            <a:extLst>
              <a:ext uri="{FF2B5EF4-FFF2-40B4-BE49-F238E27FC236}">
                <a16:creationId xmlns:a16="http://schemas.microsoft.com/office/drawing/2014/main" id="{F74E9E33-9EFB-468A-8A8B-E7EBD63E561C}"/>
              </a:ext>
            </a:extLst>
          </p:cNvPr>
          <p:cNvSpPr>
            <a:spLocks noGrp="1"/>
          </p:cNvSpPr>
          <p:nvPr>
            <p:ph type="sldNum" sz="quarter" idx="12"/>
          </p:nvPr>
        </p:nvSpPr>
        <p:spPr>
          <a:xfrm>
            <a:off x="6553199" y="6221413"/>
            <a:ext cx="5005389" cy="322075"/>
          </a:xfrm>
        </p:spPr>
        <p:txBody>
          <a:bodyPr vert="horz" lIns="91440" tIns="45720" rIns="0" bIns="45720" rtlCol="0" anchor="b" anchorCtr="0">
            <a:normAutofit/>
          </a:bodyPr>
          <a:lstStyle/>
          <a:p>
            <a:pPr>
              <a:spcAft>
                <a:spcPts val="600"/>
              </a:spcAft>
            </a:pPr>
            <a:fld id="{10A0A6AF-03C5-477E-939A-E28F7E7F05EA}" type="slidenum">
              <a:rPr lang="nl-NL" smtClean="0"/>
              <a:pPr>
                <a:spcAft>
                  <a:spcPts val="600"/>
                </a:spcAft>
              </a:pPr>
              <a:t>20</a:t>
            </a:fld>
            <a:endParaRPr lang="nl-NL" dirty="0"/>
          </a:p>
        </p:txBody>
      </p:sp>
      <p:pic>
        <p:nvPicPr>
          <p:cNvPr id="6" name="Afbeelding 5" descr="Afbeelding met tekenfilm, verjaardagstaart&#10;&#10;Automatisch gegenereerde beschrijving">
            <a:extLst>
              <a:ext uri="{FF2B5EF4-FFF2-40B4-BE49-F238E27FC236}">
                <a16:creationId xmlns:a16="http://schemas.microsoft.com/office/drawing/2014/main" id="{C9FACDBE-5818-D44D-4E7B-CFCBFE7FC7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6032" y="2000560"/>
            <a:ext cx="6190375" cy="3482086"/>
          </a:xfrm>
          <a:prstGeom prst="rect">
            <a:avLst/>
          </a:prstGeom>
        </p:spPr>
      </p:pic>
      <p:sp>
        <p:nvSpPr>
          <p:cNvPr id="3" name="Tekstvak 2">
            <a:extLst>
              <a:ext uri="{FF2B5EF4-FFF2-40B4-BE49-F238E27FC236}">
                <a16:creationId xmlns:a16="http://schemas.microsoft.com/office/drawing/2014/main" id="{0EB38EB8-D657-FA51-D268-1DF975B75671}"/>
              </a:ext>
            </a:extLst>
          </p:cNvPr>
          <p:cNvSpPr txBox="1"/>
          <p:nvPr/>
        </p:nvSpPr>
        <p:spPr>
          <a:xfrm>
            <a:off x="5996032" y="5174869"/>
            <a:ext cx="1324402" cy="307777"/>
          </a:xfrm>
          <a:prstGeom prst="rect">
            <a:avLst/>
          </a:prstGeom>
          <a:solidFill>
            <a:schemeClr val="tx1">
              <a:alpha val="11976"/>
            </a:schemeClr>
          </a:solidFill>
        </p:spPr>
        <p:txBody>
          <a:bodyPr wrap="none" rtlCol="0">
            <a:spAutoFit/>
          </a:bodyPr>
          <a:lstStyle/>
          <a:p>
            <a:r>
              <a:rPr lang="nl-NL" sz="1400" dirty="0">
                <a:solidFill>
                  <a:schemeClr val="bg1"/>
                </a:solidFill>
              </a:rPr>
              <a:t>bron: </a:t>
            </a:r>
            <a:r>
              <a:rPr lang="nl-NL" sz="1400" dirty="0" err="1">
                <a:solidFill>
                  <a:schemeClr val="bg1"/>
                </a:solidFill>
              </a:rPr>
              <a:t>Steffie</a:t>
            </a:r>
            <a:endParaRPr lang="nl-NL" sz="1400" dirty="0">
              <a:solidFill>
                <a:schemeClr val="bg1"/>
              </a:solidFill>
            </a:endParaRPr>
          </a:p>
        </p:txBody>
      </p:sp>
    </p:spTree>
    <p:extLst>
      <p:ext uri="{BB962C8B-B14F-4D97-AF65-F5344CB8AC3E}">
        <p14:creationId xmlns:p14="http://schemas.microsoft.com/office/powerpoint/2010/main" val="508484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56BDD2B3-A494-4BEA-8A73-2002FD4CA64B}"/>
              </a:ext>
            </a:extLst>
          </p:cNvPr>
          <p:cNvSpPr txBox="1"/>
          <p:nvPr/>
        </p:nvSpPr>
        <p:spPr>
          <a:xfrm>
            <a:off x="635000" y="2276475"/>
            <a:ext cx="5226050" cy="3944938"/>
          </a:xfrm>
          <a:prstGeom prst="rect">
            <a:avLst/>
          </a:prstGeom>
        </p:spPr>
        <p:txBody>
          <a:bodyPr vert="horz" lIns="91440" tIns="45720" rIns="91440" bIns="45720" rtlCol="0" anchorCtr="0">
            <a:normAutofit/>
          </a:bodyPr>
          <a:lstStyle/>
          <a:p>
            <a:pPr marL="316800" indent="-316800">
              <a:lnSpc>
                <a:spcPct val="110000"/>
              </a:lnSpc>
              <a:spcBef>
                <a:spcPts val="1800"/>
              </a:spcBef>
              <a:buClr>
                <a:schemeClr val="tx2"/>
              </a:buClr>
              <a:buSzPct val="80000"/>
              <a:buFont typeface="Verdana" panose="020B0604030504040204" pitchFamily="34" charset="0"/>
              <a:buChar char="›"/>
              <a:defRPr/>
            </a:pPr>
            <a:r>
              <a:rPr lang="nl-NL" sz="2400" i="0" kern="1200" dirty="0">
                <a:effectLst/>
                <a:latin typeface="+mn-lt"/>
                <a:ea typeface="+mn-ea"/>
                <a:cs typeface="+mn-cs"/>
              </a:rPr>
              <a:t>Stop het buisje in het zakje en het zakje in de envelop. </a:t>
            </a:r>
            <a:endParaRPr lang="nl-NL" sz="2400" kern="1200" dirty="0">
              <a:latin typeface="+mn-lt"/>
              <a:ea typeface="+mn-ea"/>
              <a:cs typeface="+mn-cs"/>
            </a:endParaRPr>
          </a:p>
          <a:p>
            <a:pPr marL="316800" indent="-316800">
              <a:lnSpc>
                <a:spcPct val="110000"/>
              </a:lnSpc>
              <a:spcBef>
                <a:spcPts val="1800"/>
              </a:spcBef>
              <a:buClr>
                <a:schemeClr val="tx2"/>
              </a:buClr>
              <a:buSzPct val="80000"/>
              <a:buFont typeface="Verdana" panose="020B0604030504040204" pitchFamily="34" charset="0"/>
              <a:buChar char="›"/>
              <a:defRPr/>
            </a:pPr>
            <a:r>
              <a:rPr lang="nl-NL" sz="2400" i="0" kern="1200" dirty="0">
                <a:effectLst/>
                <a:latin typeface="+mn-lt"/>
                <a:ea typeface="+mn-ea"/>
                <a:cs typeface="+mn-cs"/>
              </a:rPr>
              <a:t>Verstuur de envelop meteen met de post. </a:t>
            </a:r>
          </a:p>
          <a:p>
            <a:pPr marL="316800" indent="-316800">
              <a:lnSpc>
                <a:spcPct val="110000"/>
              </a:lnSpc>
              <a:spcBef>
                <a:spcPts val="1800"/>
              </a:spcBef>
              <a:buClr>
                <a:schemeClr val="tx2"/>
              </a:buClr>
              <a:buSzPct val="80000"/>
              <a:buFont typeface="Verdana" panose="020B0604030504040204" pitchFamily="34" charset="0"/>
              <a:buChar char="›"/>
              <a:defRPr/>
            </a:pPr>
            <a:r>
              <a:rPr lang="nl-NL" sz="2400" i="0" kern="1200" dirty="0">
                <a:effectLst/>
                <a:latin typeface="+mn-lt"/>
                <a:ea typeface="+mn-ea"/>
                <a:cs typeface="+mn-cs"/>
              </a:rPr>
              <a:t>Geen postzegel nodig. </a:t>
            </a:r>
            <a:endParaRPr lang="nl-NL" sz="2400" kern="1200" dirty="0">
              <a:latin typeface="+mn-lt"/>
              <a:ea typeface="+mn-ea"/>
              <a:cs typeface="+mn-cs"/>
            </a:endParaRPr>
          </a:p>
        </p:txBody>
      </p:sp>
      <p:sp>
        <p:nvSpPr>
          <p:cNvPr id="2" name="Titel 1">
            <a:extLst>
              <a:ext uri="{FF2B5EF4-FFF2-40B4-BE49-F238E27FC236}">
                <a16:creationId xmlns:a16="http://schemas.microsoft.com/office/drawing/2014/main" id="{D73055A2-7F41-4D99-8ECC-2372EE373E0C}"/>
              </a:ext>
            </a:extLst>
          </p:cNvPr>
          <p:cNvSpPr>
            <a:spLocks noGrp="1"/>
          </p:cNvSpPr>
          <p:nvPr>
            <p:ph type="title"/>
          </p:nvPr>
        </p:nvSpPr>
        <p:spPr>
          <a:xfrm>
            <a:off x="635000" y="1052513"/>
            <a:ext cx="10923588" cy="948047"/>
          </a:xfrm>
        </p:spPr>
        <p:txBody>
          <a:bodyPr vert="horz" lIns="91440" tIns="45720" rIns="91440" bIns="45720" rtlCol="0" anchor="b" anchorCtr="0">
            <a:normAutofit/>
          </a:bodyPr>
          <a:lstStyle/>
          <a:p>
            <a:r>
              <a:rPr lang="nl-NL" b="0" kern="1200" baseline="0" dirty="0">
                <a:latin typeface="+mj-lt"/>
                <a:ea typeface="+mj-ea"/>
                <a:cs typeface="+mj-cs"/>
              </a:rPr>
              <a:t>Poep op de post</a:t>
            </a:r>
          </a:p>
        </p:txBody>
      </p:sp>
      <p:sp>
        <p:nvSpPr>
          <p:cNvPr id="12" name="Date Placeholder 4">
            <a:extLst>
              <a:ext uri="{FF2B5EF4-FFF2-40B4-BE49-F238E27FC236}">
                <a16:creationId xmlns:a16="http://schemas.microsoft.com/office/drawing/2014/main" id="{B735EC77-26FB-7BA2-A382-9CD208B861C1}"/>
              </a:ext>
            </a:extLst>
          </p:cNvPr>
          <p:cNvSpPr>
            <a:spLocks noGrp="1"/>
          </p:cNvSpPr>
          <p:nvPr>
            <p:ph type="dt" sz="half" idx="10"/>
          </p:nvPr>
        </p:nvSpPr>
        <p:spPr>
          <a:xfrm>
            <a:off x="635000" y="6543488"/>
            <a:ext cx="5003800" cy="264272"/>
          </a:xfrm>
        </p:spPr>
        <p:txBody>
          <a:bodyPr/>
          <a:lstStyle/>
          <a:p>
            <a:endParaRPr lang="nl-NL" dirty="0"/>
          </a:p>
        </p:txBody>
      </p:sp>
      <p:sp>
        <p:nvSpPr>
          <p:cNvPr id="14" name="Footer Placeholder 5">
            <a:extLst>
              <a:ext uri="{FF2B5EF4-FFF2-40B4-BE49-F238E27FC236}">
                <a16:creationId xmlns:a16="http://schemas.microsoft.com/office/drawing/2014/main" id="{7EE32CB6-EC41-63AA-1C91-799DC6ABB108}"/>
              </a:ext>
            </a:extLst>
          </p:cNvPr>
          <p:cNvSpPr>
            <a:spLocks noGrp="1"/>
          </p:cNvSpPr>
          <p:nvPr>
            <p:ph type="ftr" sz="quarter" idx="11"/>
          </p:nvPr>
        </p:nvSpPr>
        <p:spPr>
          <a:xfrm>
            <a:off x="635000" y="6221413"/>
            <a:ext cx="5003800" cy="322075"/>
          </a:xfrm>
        </p:spPr>
        <p:txBody>
          <a:bodyPr/>
          <a:lstStyle/>
          <a:p>
            <a:endParaRPr lang="nl-NL" dirty="0"/>
          </a:p>
        </p:txBody>
      </p:sp>
      <p:sp>
        <p:nvSpPr>
          <p:cNvPr id="5" name="Tijdelijke aanduiding voor dianummer 4">
            <a:extLst>
              <a:ext uri="{FF2B5EF4-FFF2-40B4-BE49-F238E27FC236}">
                <a16:creationId xmlns:a16="http://schemas.microsoft.com/office/drawing/2014/main" id="{F74E9E33-9EFB-468A-8A8B-E7EBD63E561C}"/>
              </a:ext>
            </a:extLst>
          </p:cNvPr>
          <p:cNvSpPr>
            <a:spLocks noGrp="1"/>
          </p:cNvSpPr>
          <p:nvPr>
            <p:ph type="sldNum" sz="quarter" idx="12"/>
          </p:nvPr>
        </p:nvSpPr>
        <p:spPr>
          <a:xfrm>
            <a:off x="6553199" y="6221413"/>
            <a:ext cx="5005389" cy="322075"/>
          </a:xfrm>
        </p:spPr>
        <p:txBody>
          <a:bodyPr vert="horz" lIns="91440" tIns="45720" rIns="0" bIns="45720" rtlCol="0" anchor="b" anchorCtr="0">
            <a:normAutofit/>
          </a:bodyPr>
          <a:lstStyle/>
          <a:p>
            <a:pPr>
              <a:spcAft>
                <a:spcPts val="600"/>
              </a:spcAft>
            </a:pPr>
            <a:fld id="{10A0A6AF-03C5-477E-939A-E28F7E7F05EA}" type="slidenum">
              <a:rPr lang="nl-NL" smtClean="0"/>
              <a:pPr>
                <a:spcAft>
                  <a:spcPts val="600"/>
                </a:spcAft>
              </a:pPr>
              <a:t>21</a:t>
            </a:fld>
            <a:endParaRPr lang="nl-NL" dirty="0"/>
          </a:p>
        </p:txBody>
      </p:sp>
      <p:pic>
        <p:nvPicPr>
          <p:cNvPr id="13" name="Afbeelding 12" descr="Afbeelding met tekenfilm, illustratie, aansteker&#10;&#10;Automatisch gegenereerde beschrijving">
            <a:extLst>
              <a:ext uri="{FF2B5EF4-FFF2-40B4-BE49-F238E27FC236}">
                <a16:creationId xmlns:a16="http://schemas.microsoft.com/office/drawing/2014/main" id="{E41B05AD-0E00-4C88-43AF-4EF2552721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1050" y="2000560"/>
            <a:ext cx="6330950" cy="3561160"/>
          </a:xfrm>
          <a:prstGeom prst="rect">
            <a:avLst/>
          </a:prstGeom>
        </p:spPr>
      </p:pic>
      <p:sp>
        <p:nvSpPr>
          <p:cNvPr id="3" name="Tekstvak 2">
            <a:extLst>
              <a:ext uri="{FF2B5EF4-FFF2-40B4-BE49-F238E27FC236}">
                <a16:creationId xmlns:a16="http://schemas.microsoft.com/office/drawing/2014/main" id="{0EB38EB8-D657-FA51-D268-1DF975B75671}"/>
              </a:ext>
            </a:extLst>
          </p:cNvPr>
          <p:cNvSpPr txBox="1"/>
          <p:nvPr/>
        </p:nvSpPr>
        <p:spPr>
          <a:xfrm>
            <a:off x="5996032" y="5174869"/>
            <a:ext cx="1324402" cy="307777"/>
          </a:xfrm>
          <a:prstGeom prst="rect">
            <a:avLst/>
          </a:prstGeom>
          <a:solidFill>
            <a:schemeClr val="tx1">
              <a:alpha val="11976"/>
            </a:schemeClr>
          </a:solidFill>
        </p:spPr>
        <p:txBody>
          <a:bodyPr wrap="none" rtlCol="0">
            <a:spAutoFit/>
          </a:bodyPr>
          <a:lstStyle/>
          <a:p>
            <a:r>
              <a:rPr lang="nl-NL" sz="1400" dirty="0">
                <a:solidFill>
                  <a:schemeClr val="bg1"/>
                </a:solidFill>
              </a:rPr>
              <a:t>bron: </a:t>
            </a:r>
            <a:r>
              <a:rPr lang="nl-NL" sz="1400" dirty="0" err="1">
                <a:solidFill>
                  <a:schemeClr val="bg1"/>
                </a:solidFill>
              </a:rPr>
              <a:t>Steffie</a:t>
            </a:r>
            <a:endParaRPr lang="nl-NL" sz="1400" dirty="0">
              <a:solidFill>
                <a:schemeClr val="bg1"/>
              </a:solidFill>
            </a:endParaRPr>
          </a:p>
        </p:txBody>
      </p:sp>
    </p:spTree>
    <p:extLst>
      <p:ext uri="{BB962C8B-B14F-4D97-AF65-F5344CB8AC3E}">
        <p14:creationId xmlns:p14="http://schemas.microsoft.com/office/powerpoint/2010/main" val="472348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49056783-21A1-47EC-BAAF-5DA0F1046AEA}"/>
              </a:ext>
            </a:extLst>
          </p:cNvPr>
          <p:cNvSpPr>
            <a:spLocks noGrp="1"/>
          </p:cNvSpPr>
          <p:nvPr>
            <p:ph type="body" sz="quarter" idx="16"/>
          </p:nvPr>
        </p:nvSpPr>
        <p:spPr>
          <a:xfrm>
            <a:off x="635000" y="2289600"/>
            <a:ext cx="5003800" cy="3931813"/>
          </a:xfrm>
        </p:spPr>
        <p:txBody>
          <a:bodyPr vert="horz" lIns="91440" tIns="45720" rIns="91440" bIns="45720" rtlCol="0">
            <a:normAutofit/>
          </a:bodyPr>
          <a:lstStyle/>
          <a:p>
            <a:pPr marL="316230" indent="-316230">
              <a:spcBef>
                <a:spcPts val="1800"/>
              </a:spcBef>
              <a:defRPr/>
            </a:pPr>
            <a:r>
              <a:rPr lang="nl-NL" i="0" dirty="0">
                <a:effectLst/>
              </a:rPr>
              <a:t>Er wordt gekeken of er bloed in je poep zit. </a:t>
            </a:r>
          </a:p>
          <a:p>
            <a:pPr marL="316230" indent="-316230">
              <a:spcBef>
                <a:spcPts val="1800"/>
              </a:spcBef>
              <a:defRPr/>
            </a:pPr>
            <a:r>
              <a:rPr lang="nl-NL" i="0" dirty="0">
                <a:effectLst/>
              </a:rPr>
              <a:t>Dit kan door poliepen of darmkanker komen. Maar ook door andere dingen. </a:t>
            </a:r>
            <a:endParaRPr lang="nl-NL" dirty="0"/>
          </a:p>
          <a:p>
            <a:pPr marL="316230" indent="-316230">
              <a:spcBef>
                <a:spcPts val="1800"/>
              </a:spcBef>
              <a:defRPr/>
            </a:pPr>
            <a:r>
              <a:rPr lang="nl-NL" i="0" dirty="0">
                <a:effectLst/>
              </a:rPr>
              <a:t>Zit er bloed in je poep? Dan moet je darmen verder worden onderzocht. </a:t>
            </a:r>
          </a:p>
        </p:txBody>
      </p:sp>
      <p:sp>
        <p:nvSpPr>
          <p:cNvPr id="11" name="Titel 3">
            <a:extLst>
              <a:ext uri="{FF2B5EF4-FFF2-40B4-BE49-F238E27FC236}">
                <a16:creationId xmlns:a16="http://schemas.microsoft.com/office/drawing/2014/main" id="{EBD8FF88-F270-7CC9-80A1-DE6D28783D5F}"/>
              </a:ext>
            </a:extLst>
          </p:cNvPr>
          <p:cNvSpPr>
            <a:spLocks noGrp="1"/>
          </p:cNvSpPr>
          <p:nvPr>
            <p:ph type="title"/>
          </p:nvPr>
        </p:nvSpPr>
        <p:spPr>
          <a:xfrm>
            <a:off x="635000" y="771896"/>
            <a:ext cx="5003800" cy="1227351"/>
          </a:xfrm>
        </p:spPr>
        <p:txBody>
          <a:bodyPr anchor="b">
            <a:noAutofit/>
          </a:bodyPr>
          <a:lstStyle/>
          <a:p>
            <a:r>
              <a:rPr lang="nl-NL" dirty="0"/>
              <a:t>Laboratorium</a:t>
            </a:r>
          </a:p>
        </p:txBody>
      </p:sp>
      <p:sp>
        <p:nvSpPr>
          <p:cNvPr id="16" name="Date Placeholder 3">
            <a:extLst>
              <a:ext uri="{FF2B5EF4-FFF2-40B4-BE49-F238E27FC236}">
                <a16:creationId xmlns:a16="http://schemas.microsoft.com/office/drawing/2014/main" id="{088B1385-121A-E2F4-4F7F-C87E613A6517}"/>
              </a:ext>
            </a:extLst>
          </p:cNvPr>
          <p:cNvSpPr>
            <a:spLocks noGrp="1"/>
          </p:cNvSpPr>
          <p:nvPr>
            <p:ph type="dt" sz="half" idx="25"/>
          </p:nvPr>
        </p:nvSpPr>
        <p:spPr>
          <a:xfrm>
            <a:off x="635000" y="6543488"/>
            <a:ext cx="5003800" cy="264272"/>
          </a:xfrm>
        </p:spPr>
        <p:txBody>
          <a:bodyPr/>
          <a:lstStyle/>
          <a:p>
            <a:endParaRPr lang="nl-NL"/>
          </a:p>
        </p:txBody>
      </p:sp>
      <p:sp>
        <p:nvSpPr>
          <p:cNvPr id="18" name="Footer Placeholder 4">
            <a:extLst>
              <a:ext uri="{FF2B5EF4-FFF2-40B4-BE49-F238E27FC236}">
                <a16:creationId xmlns:a16="http://schemas.microsoft.com/office/drawing/2014/main" id="{59647579-9CC5-5ADE-6597-1803DB10F57E}"/>
              </a:ext>
            </a:extLst>
          </p:cNvPr>
          <p:cNvSpPr>
            <a:spLocks noGrp="1"/>
          </p:cNvSpPr>
          <p:nvPr>
            <p:ph type="ftr" sz="quarter" idx="26"/>
          </p:nvPr>
        </p:nvSpPr>
        <p:spPr>
          <a:xfrm>
            <a:off x="635000" y="6221413"/>
            <a:ext cx="5003800" cy="322075"/>
          </a:xfrm>
        </p:spPr>
        <p:txBody>
          <a:bodyPr/>
          <a:lstStyle/>
          <a:p>
            <a:endParaRPr lang="nl-NL"/>
          </a:p>
        </p:txBody>
      </p:sp>
      <p:sp>
        <p:nvSpPr>
          <p:cNvPr id="7" name="Tijdelijke aanduiding voor dianummer 6">
            <a:extLst>
              <a:ext uri="{FF2B5EF4-FFF2-40B4-BE49-F238E27FC236}">
                <a16:creationId xmlns:a16="http://schemas.microsoft.com/office/drawing/2014/main" id="{C403CDFB-F59E-4C32-8CDC-D7AD9F0C51C3}"/>
              </a:ext>
            </a:extLst>
          </p:cNvPr>
          <p:cNvSpPr>
            <a:spLocks noGrp="1"/>
          </p:cNvSpPr>
          <p:nvPr>
            <p:ph type="sldNum" sz="quarter" idx="27"/>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22</a:t>
            </a:fld>
            <a:endParaRPr lang="nl-NL"/>
          </a:p>
        </p:txBody>
      </p:sp>
      <p:pic>
        <p:nvPicPr>
          <p:cNvPr id="6" name="Afbeelding 5">
            <a:extLst>
              <a:ext uri="{FF2B5EF4-FFF2-40B4-BE49-F238E27FC236}">
                <a16:creationId xmlns:a16="http://schemas.microsoft.com/office/drawing/2014/main" id="{DFBEBB46-B3C2-9579-A7FA-7A7009D06401}"/>
              </a:ext>
            </a:extLst>
          </p:cNvPr>
          <p:cNvPicPr>
            <a:picLocks noChangeAspect="1"/>
          </p:cNvPicPr>
          <p:nvPr/>
        </p:nvPicPr>
        <p:blipFill>
          <a:blip r:embed="rId3" cstate="print">
            <a:extLst>
              <a:ext uri="{28A0092B-C50C-407E-A947-70E740481C1C}">
                <a14:useLocalDpi xmlns:a14="http://schemas.microsoft.com/office/drawing/2010/main" val="0"/>
              </a:ext>
            </a:extLst>
          </a:blip>
          <a:srcRect l="25009" r="25009"/>
          <a:stretch/>
        </p:blipFill>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pic>
      <p:sp>
        <p:nvSpPr>
          <p:cNvPr id="3" name="Tekstvak 2">
            <a:extLst>
              <a:ext uri="{FF2B5EF4-FFF2-40B4-BE49-F238E27FC236}">
                <a16:creationId xmlns:a16="http://schemas.microsoft.com/office/drawing/2014/main" id="{E0359923-ABB8-12D1-A11E-88C0D6E32407}"/>
              </a:ext>
            </a:extLst>
          </p:cNvPr>
          <p:cNvSpPr txBox="1"/>
          <p:nvPr/>
        </p:nvSpPr>
        <p:spPr>
          <a:xfrm>
            <a:off x="6248219" y="6367847"/>
            <a:ext cx="1324402" cy="307777"/>
          </a:xfrm>
          <a:prstGeom prst="rect">
            <a:avLst/>
          </a:prstGeom>
          <a:solidFill>
            <a:schemeClr val="tx1">
              <a:alpha val="11976"/>
            </a:schemeClr>
          </a:solidFill>
        </p:spPr>
        <p:txBody>
          <a:bodyPr wrap="none" rtlCol="0">
            <a:spAutoFit/>
          </a:bodyPr>
          <a:lstStyle/>
          <a:p>
            <a:r>
              <a:rPr lang="nl-NL" sz="1400" dirty="0">
                <a:solidFill>
                  <a:schemeClr val="bg1"/>
                </a:solidFill>
              </a:rPr>
              <a:t>bron: </a:t>
            </a:r>
            <a:r>
              <a:rPr lang="nl-NL" sz="1400" dirty="0" err="1">
                <a:solidFill>
                  <a:schemeClr val="bg1"/>
                </a:solidFill>
              </a:rPr>
              <a:t>Steffie</a:t>
            </a:r>
            <a:endParaRPr lang="nl-NL" sz="1400" dirty="0">
              <a:solidFill>
                <a:schemeClr val="bg1"/>
              </a:solidFill>
            </a:endParaRPr>
          </a:p>
        </p:txBody>
      </p:sp>
    </p:spTree>
    <p:extLst>
      <p:ext uri="{BB962C8B-B14F-4D97-AF65-F5344CB8AC3E}">
        <p14:creationId xmlns:p14="http://schemas.microsoft.com/office/powerpoint/2010/main" val="3013670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49056783-21A1-47EC-BAAF-5DA0F1046AEA}"/>
              </a:ext>
            </a:extLst>
          </p:cNvPr>
          <p:cNvSpPr>
            <a:spLocks noGrp="1"/>
          </p:cNvSpPr>
          <p:nvPr>
            <p:ph type="body" sz="quarter" idx="16"/>
          </p:nvPr>
        </p:nvSpPr>
        <p:spPr>
          <a:xfrm>
            <a:off x="635000" y="2289600"/>
            <a:ext cx="5003800" cy="3931813"/>
          </a:xfrm>
        </p:spPr>
        <p:txBody>
          <a:bodyPr>
            <a:normAutofit/>
          </a:bodyPr>
          <a:lstStyle/>
          <a:p>
            <a:pPr>
              <a:lnSpc>
                <a:spcPct val="110000"/>
              </a:lnSpc>
              <a:spcBef>
                <a:spcPts val="1800"/>
              </a:spcBef>
              <a:defRPr/>
            </a:pPr>
            <a:r>
              <a:rPr lang="nl-NL" altLang="nl-NL" dirty="0"/>
              <a:t>Brief thuis binnen 2 weken.</a:t>
            </a:r>
          </a:p>
          <a:p>
            <a:pPr>
              <a:lnSpc>
                <a:spcPct val="110000"/>
              </a:lnSpc>
              <a:spcBef>
                <a:spcPts val="1800"/>
              </a:spcBef>
              <a:defRPr/>
            </a:pPr>
            <a:r>
              <a:rPr lang="nl-NL" altLang="nl-NL" dirty="0"/>
              <a:t>2 mogelijke uitslagen:</a:t>
            </a:r>
          </a:p>
          <a:p>
            <a:pPr marL="711200" lvl="1" indent="-398463">
              <a:lnSpc>
                <a:spcPct val="110000"/>
              </a:lnSpc>
              <a:spcBef>
                <a:spcPts val="1800"/>
              </a:spcBef>
              <a:defRPr/>
            </a:pPr>
            <a:r>
              <a:rPr lang="nl-NL" altLang="nl-NL" sz="2200" dirty="0"/>
              <a:t>Geen verder onderzoek nodig (meestal)</a:t>
            </a:r>
          </a:p>
          <a:p>
            <a:pPr marL="711200" lvl="1" indent="-398463">
              <a:lnSpc>
                <a:spcPct val="110000"/>
              </a:lnSpc>
              <a:spcBef>
                <a:spcPts val="1800"/>
              </a:spcBef>
              <a:defRPr/>
            </a:pPr>
            <a:r>
              <a:rPr lang="nl-NL" altLang="nl-NL" sz="2200" dirty="0"/>
              <a:t>Meer onderzoek nodig in ziekenhuis (heel soms)</a:t>
            </a:r>
          </a:p>
          <a:p>
            <a:pPr marL="313200" lvl="1" indent="0">
              <a:lnSpc>
                <a:spcPct val="110000"/>
              </a:lnSpc>
              <a:spcBef>
                <a:spcPts val="1800"/>
              </a:spcBef>
              <a:buNone/>
              <a:defRPr/>
            </a:pPr>
            <a:endParaRPr lang="nl-NL" altLang="nl-NL" dirty="0"/>
          </a:p>
          <a:p>
            <a:pPr marL="0" indent="0">
              <a:lnSpc>
                <a:spcPct val="110000"/>
              </a:lnSpc>
              <a:spcBef>
                <a:spcPts val="1800"/>
              </a:spcBef>
              <a:buNone/>
            </a:pPr>
            <a:endParaRPr lang="nl-NL" sz="2000" dirty="0"/>
          </a:p>
        </p:txBody>
      </p:sp>
      <p:sp>
        <p:nvSpPr>
          <p:cNvPr id="4" name="Titel 3">
            <a:extLst>
              <a:ext uri="{FF2B5EF4-FFF2-40B4-BE49-F238E27FC236}">
                <a16:creationId xmlns:a16="http://schemas.microsoft.com/office/drawing/2014/main" id="{D293A2A9-F319-4CA3-86A6-D1BF4447E548}"/>
              </a:ext>
            </a:extLst>
          </p:cNvPr>
          <p:cNvSpPr>
            <a:spLocks noGrp="1"/>
          </p:cNvSpPr>
          <p:nvPr>
            <p:ph type="title"/>
          </p:nvPr>
        </p:nvSpPr>
        <p:spPr>
          <a:xfrm>
            <a:off x="635000" y="1051200"/>
            <a:ext cx="5003800" cy="948047"/>
          </a:xfrm>
        </p:spPr>
        <p:txBody>
          <a:bodyPr anchor="b">
            <a:noAutofit/>
          </a:bodyPr>
          <a:lstStyle/>
          <a:p>
            <a:r>
              <a:rPr lang="nl-NL" dirty="0"/>
              <a:t>Uitslag</a:t>
            </a:r>
          </a:p>
        </p:txBody>
      </p:sp>
      <p:sp>
        <p:nvSpPr>
          <p:cNvPr id="13" name="Date Placeholder 3">
            <a:extLst>
              <a:ext uri="{FF2B5EF4-FFF2-40B4-BE49-F238E27FC236}">
                <a16:creationId xmlns:a16="http://schemas.microsoft.com/office/drawing/2014/main" id="{418317DB-8D2D-BFE1-8AAE-80D8E14997B2}"/>
              </a:ext>
            </a:extLst>
          </p:cNvPr>
          <p:cNvSpPr>
            <a:spLocks noGrp="1"/>
          </p:cNvSpPr>
          <p:nvPr>
            <p:ph type="dt" sz="half" idx="25"/>
          </p:nvPr>
        </p:nvSpPr>
        <p:spPr>
          <a:xfrm>
            <a:off x="635000" y="6543488"/>
            <a:ext cx="5003800" cy="264272"/>
          </a:xfrm>
        </p:spPr>
        <p:txBody>
          <a:bodyPr/>
          <a:lstStyle/>
          <a:p>
            <a:endParaRPr lang="nl-NL"/>
          </a:p>
        </p:txBody>
      </p:sp>
      <p:sp>
        <p:nvSpPr>
          <p:cNvPr id="15" name="Footer Placeholder 4">
            <a:extLst>
              <a:ext uri="{FF2B5EF4-FFF2-40B4-BE49-F238E27FC236}">
                <a16:creationId xmlns:a16="http://schemas.microsoft.com/office/drawing/2014/main" id="{73B007DF-E06C-A826-64F7-15A6A81DB989}"/>
              </a:ext>
            </a:extLst>
          </p:cNvPr>
          <p:cNvSpPr>
            <a:spLocks noGrp="1"/>
          </p:cNvSpPr>
          <p:nvPr>
            <p:ph type="ftr" sz="quarter" idx="26"/>
          </p:nvPr>
        </p:nvSpPr>
        <p:spPr>
          <a:xfrm>
            <a:off x="635000" y="6221413"/>
            <a:ext cx="5003800" cy="322075"/>
          </a:xfrm>
        </p:spPr>
        <p:txBody>
          <a:bodyPr/>
          <a:lstStyle/>
          <a:p>
            <a:endParaRPr lang="nl-NL"/>
          </a:p>
        </p:txBody>
      </p:sp>
      <p:sp>
        <p:nvSpPr>
          <p:cNvPr id="7" name="Tijdelijke aanduiding voor dianummer 6">
            <a:extLst>
              <a:ext uri="{FF2B5EF4-FFF2-40B4-BE49-F238E27FC236}">
                <a16:creationId xmlns:a16="http://schemas.microsoft.com/office/drawing/2014/main" id="{C403CDFB-F59E-4C32-8CDC-D7AD9F0C51C3}"/>
              </a:ext>
            </a:extLst>
          </p:cNvPr>
          <p:cNvSpPr>
            <a:spLocks noGrp="1"/>
          </p:cNvSpPr>
          <p:nvPr>
            <p:ph type="sldNum" sz="quarter" idx="27"/>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23</a:t>
            </a:fld>
            <a:endParaRPr lang="nl-NL"/>
          </a:p>
        </p:txBody>
      </p:sp>
      <p:pic>
        <p:nvPicPr>
          <p:cNvPr id="8" name="Tijdelijke aanduiding voor inhoud 7" descr="Afbeelding met tekst, schermopname, ontwerp, Lettertype&#10;&#10;Automatisch gegenereerde beschrijving">
            <a:extLst>
              <a:ext uri="{FF2B5EF4-FFF2-40B4-BE49-F238E27FC236}">
                <a16:creationId xmlns:a16="http://schemas.microsoft.com/office/drawing/2014/main" id="{654EF327-54BC-E036-33F0-335FA0BD578A}"/>
              </a:ext>
            </a:extLst>
          </p:cNvPr>
          <p:cNvPicPr>
            <a:picLocks noGrp="1" noChangeAspect="1"/>
          </p:cNvPicPr>
          <p:nvPr>
            <p:ph type="pic" sz="quarter" idx="24"/>
          </p:nvPr>
        </p:nvPicPr>
        <p:blipFill>
          <a:blip r:embed="rId3" cstate="print">
            <a:extLst>
              <a:ext uri="{28A0092B-C50C-407E-A947-70E740481C1C}">
                <a14:useLocalDpi xmlns:a14="http://schemas.microsoft.com/office/drawing/2010/main" val="0"/>
              </a:ext>
            </a:extLst>
          </a:blip>
          <a:srcRect l="19238" r="30780" b="1"/>
          <a:stretch/>
        </p:blipFill>
        <p:spPr>
          <a:xfrm>
            <a:off x="6096000" y="-2381"/>
            <a:ext cx="6096000" cy="6860381"/>
          </a:xfrm>
          <a:noFill/>
        </p:spPr>
      </p:pic>
      <p:sp>
        <p:nvSpPr>
          <p:cNvPr id="3" name="Tekstvak 2">
            <a:extLst>
              <a:ext uri="{FF2B5EF4-FFF2-40B4-BE49-F238E27FC236}">
                <a16:creationId xmlns:a16="http://schemas.microsoft.com/office/drawing/2014/main" id="{A499BE79-81F6-EE0B-1636-4091545C6E9A}"/>
              </a:ext>
            </a:extLst>
          </p:cNvPr>
          <p:cNvSpPr txBox="1"/>
          <p:nvPr/>
        </p:nvSpPr>
        <p:spPr>
          <a:xfrm>
            <a:off x="6894113" y="6389599"/>
            <a:ext cx="1324402" cy="307777"/>
          </a:xfrm>
          <a:prstGeom prst="rect">
            <a:avLst/>
          </a:prstGeom>
          <a:solidFill>
            <a:schemeClr val="tx1">
              <a:alpha val="11976"/>
            </a:schemeClr>
          </a:solidFill>
        </p:spPr>
        <p:txBody>
          <a:bodyPr wrap="none" rtlCol="0">
            <a:spAutoFit/>
          </a:bodyPr>
          <a:lstStyle/>
          <a:p>
            <a:r>
              <a:rPr lang="nl-NL" sz="1400" dirty="0">
                <a:solidFill>
                  <a:schemeClr val="bg1"/>
                </a:solidFill>
              </a:rPr>
              <a:t>bron: </a:t>
            </a:r>
            <a:r>
              <a:rPr lang="nl-NL" sz="1400" dirty="0" err="1">
                <a:solidFill>
                  <a:schemeClr val="bg1"/>
                </a:solidFill>
              </a:rPr>
              <a:t>Steffie</a:t>
            </a:r>
            <a:endParaRPr lang="nl-NL" sz="1400" dirty="0">
              <a:solidFill>
                <a:schemeClr val="bg1"/>
              </a:solidFill>
            </a:endParaRPr>
          </a:p>
        </p:txBody>
      </p:sp>
    </p:spTree>
    <p:extLst>
      <p:ext uri="{BB962C8B-B14F-4D97-AF65-F5344CB8AC3E}">
        <p14:creationId xmlns:p14="http://schemas.microsoft.com/office/powerpoint/2010/main" val="2326080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49056783-21A1-47EC-BAAF-5DA0F1046AEA}"/>
              </a:ext>
            </a:extLst>
          </p:cNvPr>
          <p:cNvSpPr>
            <a:spLocks noGrp="1"/>
          </p:cNvSpPr>
          <p:nvPr>
            <p:ph type="body" sz="quarter" idx="16"/>
          </p:nvPr>
        </p:nvSpPr>
        <p:spPr>
          <a:xfrm>
            <a:off x="635000" y="2289600"/>
            <a:ext cx="5003800" cy="3931813"/>
          </a:xfrm>
        </p:spPr>
        <p:txBody>
          <a:bodyPr>
            <a:normAutofit/>
          </a:bodyPr>
          <a:lstStyle/>
          <a:p>
            <a:pPr>
              <a:lnSpc>
                <a:spcPct val="110000"/>
              </a:lnSpc>
              <a:spcBef>
                <a:spcPts val="1800"/>
              </a:spcBef>
              <a:defRPr/>
            </a:pPr>
            <a:r>
              <a:rPr lang="nl-NL" altLang="nl-NL" dirty="0"/>
              <a:t>Dan is een nieuwe ontlastingstest nodig. </a:t>
            </a:r>
          </a:p>
          <a:p>
            <a:pPr>
              <a:lnSpc>
                <a:spcPct val="110000"/>
              </a:lnSpc>
              <a:spcBef>
                <a:spcPts val="1800"/>
              </a:spcBef>
              <a:defRPr/>
            </a:pPr>
            <a:r>
              <a:rPr lang="nl-NL" altLang="nl-NL" dirty="0"/>
              <a:t>Je krijgt een nieuwe test thuisgestuurd. </a:t>
            </a:r>
          </a:p>
        </p:txBody>
      </p:sp>
      <p:sp>
        <p:nvSpPr>
          <p:cNvPr id="4" name="Titel 3">
            <a:extLst>
              <a:ext uri="{FF2B5EF4-FFF2-40B4-BE49-F238E27FC236}">
                <a16:creationId xmlns:a16="http://schemas.microsoft.com/office/drawing/2014/main" id="{D293A2A9-F319-4CA3-86A6-D1BF4447E548}"/>
              </a:ext>
            </a:extLst>
          </p:cNvPr>
          <p:cNvSpPr>
            <a:spLocks noGrp="1"/>
          </p:cNvSpPr>
          <p:nvPr>
            <p:ph type="title"/>
          </p:nvPr>
        </p:nvSpPr>
        <p:spPr>
          <a:xfrm>
            <a:off x="635000" y="1051200"/>
            <a:ext cx="5003800" cy="948047"/>
          </a:xfrm>
        </p:spPr>
        <p:txBody>
          <a:bodyPr anchor="b">
            <a:normAutofit/>
          </a:bodyPr>
          <a:lstStyle/>
          <a:p>
            <a:r>
              <a:rPr lang="nl-NL" dirty="0"/>
              <a:t>Niet te bepalen?</a:t>
            </a:r>
          </a:p>
        </p:txBody>
      </p:sp>
      <p:sp>
        <p:nvSpPr>
          <p:cNvPr id="20" name="Date Placeholder 3">
            <a:extLst>
              <a:ext uri="{FF2B5EF4-FFF2-40B4-BE49-F238E27FC236}">
                <a16:creationId xmlns:a16="http://schemas.microsoft.com/office/drawing/2014/main" id="{11C56017-1ACE-0A4A-D6E0-593D610770F9}"/>
              </a:ext>
            </a:extLst>
          </p:cNvPr>
          <p:cNvSpPr>
            <a:spLocks noGrp="1"/>
          </p:cNvSpPr>
          <p:nvPr>
            <p:ph type="dt" sz="half" idx="25"/>
          </p:nvPr>
        </p:nvSpPr>
        <p:spPr>
          <a:xfrm>
            <a:off x="635000" y="6543488"/>
            <a:ext cx="5003800" cy="264272"/>
          </a:xfrm>
        </p:spPr>
        <p:txBody>
          <a:bodyPr/>
          <a:lstStyle/>
          <a:p>
            <a:endParaRPr lang="nl-NL"/>
          </a:p>
        </p:txBody>
      </p:sp>
      <p:sp>
        <p:nvSpPr>
          <p:cNvPr id="22" name="Footer Placeholder 4">
            <a:extLst>
              <a:ext uri="{FF2B5EF4-FFF2-40B4-BE49-F238E27FC236}">
                <a16:creationId xmlns:a16="http://schemas.microsoft.com/office/drawing/2014/main" id="{D26B8AB5-CBC0-2BD8-560F-8F836E0A82FC}"/>
              </a:ext>
            </a:extLst>
          </p:cNvPr>
          <p:cNvSpPr>
            <a:spLocks noGrp="1"/>
          </p:cNvSpPr>
          <p:nvPr>
            <p:ph type="ftr" sz="quarter" idx="26"/>
          </p:nvPr>
        </p:nvSpPr>
        <p:spPr>
          <a:xfrm>
            <a:off x="635000" y="6221413"/>
            <a:ext cx="5003800" cy="322075"/>
          </a:xfrm>
        </p:spPr>
        <p:txBody>
          <a:bodyPr/>
          <a:lstStyle/>
          <a:p>
            <a:endParaRPr lang="nl-NL"/>
          </a:p>
        </p:txBody>
      </p:sp>
      <p:sp>
        <p:nvSpPr>
          <p:cNvPr id="7" name="Tijdelijke aanduiding voor dianummer 6">
            <a:extLst>
              <a:ext uri="{FF2B5EF4-FFF2-40B4-BE49-F238E27FC236}">
                <a16:creationId xmlns:a16="http://schemas.microsoft.com/office/drawing/2014/main" id="{C403CDFB-F59E-4C32-8CDC-D7AD9F0C51C3}"/>
              </a:ext>
            </a:extLst>
          </p:cNvPr>
          <p:cNvSpPr>
            <a:spLocks noGrp="1"/>
          </p:cNvSpPr>
          <p:nvPr>
            <p:ph type="sldNum" sz="quarter" idx="27"/>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24</a:t>
            </a:fld>
            <a:endParaRPr lang="nl-NL"/>
          </a:p>
        </p:txBody>
      </p:sp>
      <p:pic>
        <p:nvPicPr>
          <p:cNvPr id="5" name="Afbeelding 4" descr="Afbeelding met tekst, schermopname, grafische vormgeving, Graphics&#10;&#10;Automatisch gegenereerde beschrijving">
            <a:extLst>
              <a:ext uri="{FF2B5EF4-FFF2-40B4-BE49-F238E27FC236}">
                <a16:creationId xmlns:a16="http://schemas.microsoft.com/office/drawing/2014/main" id="{854C52F9-F101-F7C3-4B82-36FE0A9FA9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2110" y="1655072"/>
            <a:ext cx="6989890" cy="3931813"/>
          </a:xfrm>
          <a:prstGeom prst="rect">
            <a:avLst/>
          </a:prstGeom>
        </p:spPr>
      </p:pic>
      <p:sp>
        <p:nvSpPr>
          <p:cNvPr id="6" name="Tekstvak 5">
            <a:extLst>
              <a:ext uri="{FF2B5EF4-FFF2-40B4-BE49-F238E27FC236}">
                <a16:creationId xmlns:a16="http://schemas.microsoft.com/office/drawing/2014/main" id="{C8EE2528-E9C5-70D8-D13E-6BE5D5088691}"/>
              </a:ext>
            </a:extLst>
          </p:cNvPr>
          <p:cNvSpPr txBox="1"/>
          <p:nvPr/>
        </p:nvSpPr>
        <p:spPr>
          <a:xfrm>
            <a:off x="5731519" y="5202928"/>
            <a:ext cx="1324402" cy="307777"/>
          </a:xfrm>
          <a:prstGeom prst="rect">
            <a:avLst/>
          </a:prstGeom>
          <a:solidFill>
            <a:schemeClr val="tx1">
              <a:alpha val="11976"/>
            </a:schemeClr>
          </a:solidFill>
        </p:spPr>
        <p:txBody>
          <a:bodyPr wrap="none" rtlCol="0">
            <a:spAutoFit/>
          </a:bodyPr>
          <a:lstStyle/>
          <a:p>
            <a:r>
              <a:rPr lang="nl-NL" sz="1400" dirty="0">
                <a:solidFill>
                  <a:schemeClr val="bg1"/>
                </a:solidFill>
              </a:rPr>
              <a:t>bron: </a:t>
            </a:r>
            <a:r>
              <a:rPr lang="nl-NL" sz="1400" dirty="0" err="1">
                <a:solidFill>
                  <a:schemeClr val="bg1"/>
                </a:solidFill>
              </a:rPr>
              <a:t>Steffie</a:t>
            </a:r>
            <a:endParaRPr lang="nl-NL" sz="1400" dirty="0">
              <a:solidFill>
                <a:schemeClr val="bg1"/>
              </a:solidFill>
            </a:endParaRPr>
          </a:p>
        </p:txBody>
      </p:sp>
    </p:spTree>
    <p:extLst>
      <p:ext uri="{BB962C8B-B14F-4D97-AF65-F5344CB8AC3E}">
        <p14:creationId xmlns:p14="http://schemas.microsoft.com/office/powerpoint/2010/main" val="2241883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49056783-21A1-47EC-BAAF-5DA0F1046AEA}"/>
              </a:ext>
            </a:extLst>
          </p:cNvPr>
          <p:cNvSpPr>
            <a:spLocks noGrp="1"/>
          </p:cNvSpPr>
          <p:nvPr>
            <p:ph type="body" sz="quarter" idx="16"/>
          </p:nvPr>
        </p:nvSpPr>
        <p:spPr>
          <a:xfrm>
            <a:off x="635000" y="2289600"/>
            <a:ext cx="5124532" cy="3931813"/>
          </a:xfrm>
        </p:spPr>
        <p:txBody>
          <a:bodyPr>
            <a:normAutofit/>
          </a:bodyPr>
          <a:lstStyle/>
          <a:p>
            <a:pPr>
              <a:lnSpc>
                <a:spcPct val="110000"/>
              </a:lnSpc>
              <a:spcBef>
                <a:spcPts val="1800"/>
              </a:spcBef>
              <a:defRPr/>
            </a:pPr>
            <a:r>
              <a:rPr lang="nl-NL" altLang="nl-NL" dirty="0"/>
              <a:t>Dan krijg je een uitnodiging voor een afspraak in het ziekenhuis. </a:t>
            </a:r>
          </a:p>
          <a:p>
            <a:pPr>
              <a:lnSpc>
                <a:spcPct val="110000"/>
              </a:lnSpc>
              <a:spcBef>
                <a:spcPts val="1800"/>
              </a:spcBef>
              <a:defRPr/>
            </a:pPr>
            <a:r>
              <a:rPr lang="nl-NL" altLang="nl-NL" dirty="0"/>
              <a:t>In de brief staat hier meer informatie over. </a:t>
            </a:r>
          </a:p>
          <a:p>
            <a:pPr marL="313200" lvl="1" indent="0">
              <a:lnSpc>
                <a:spcPct val="110000"/>
              </a:lnSpc>
              <a:spcBef>
                <a:spcPts val="1800"/>
              </a:spcBef>
              <a:buNone/>
              <a:defRPr/>
            </a:pPr>
            <a:endParaRPr lang="nl-NL" altLang="nl-NL" dirty="0"/>
          </a:p>
          <a:p>
            <a:pPr marL="0" indent="0">
              <a:lnSpc>
                <a:spcPct val="110000"/>
              </a:lnSpc>
              <a:spcBef>
                <a:spcPts val="1800"/>
              </a:spcBef>
              <a:buNone/>
            </a:pPr>
            <a:endParaRPr lang="nl-NL" sz="2000" dirty="0"/>
          </a:p>
        </p:txBody>
      </p:sp>
      <p:sp>
        <p:nvSpPr>
          <p:cNvPr id="4" name="Titel 3">
            <a:extLst>
              <a:ext uri="{FF2B5EF4-FFF2-40B4-BE49-F238E27FC236}">
                <a16:creationId xmlns:a16="http://schemas.microsoft.com/office/drawing/2014/main" id="{D293A2A9-F319-4CA3-86A6-D1BF4447E548}"/>
              </a:ext>
            </a:extLst>
          </p:cNvPr>
          <p:cNvSpPr>
            <a:spLocks noGrp="1"/>
          </p:cNvSpPr>
          <p:nvPr>
            <p:ph type="title"/>
          </p:nvPr>
        </p:nvSpPr>
        <p:spPr>
          <a:xfrm>
            <a:off x="635000" y="795648"/>
            <a:ext cx="5003800" cy="1203600"/>
          </a:xfrm>
        </p:spPr>
        <p:txBody>
          <a:bodyPr anchor="b">
            <a:noAutofit/>
          </a:bodyPr>
          <a:lstStyle/>
          <a:p>
            <a:r>
              <a:rPr lang="nl-NL" sz="3200" dirty="0"/>
              <a:t>Vervolgonderzoek nodig?</a:t>
            </a:r>
          </a:p>
        </p:txBody>
      </p:sp>
      <p:sp>
        <p:nvSpPr>
          <p:cNvPr id="13" name="Date Placeholder 3">
            <a:extLst>
              <a:ext uri="{FF2B5EF4-FFF2-40B4-BE49-F238E27FC236}">
                <a16:creationId xmlns:a16="http://schemas.microsoft.com/office/drawing/2014/main" id="{418317DB-8D2D-BFE1-8AAE-80D8E14997B2}"/>
              </a:ext>
            </a:extLst>
          </p:cNvPr>
          <p:cNvSpPr>
            <a:spLocks noGrp="1"/>
          </p:cNvSpPr>
          <p:nvPr>
            <p:ph type="dt" sz="half" idx="25"/>
          </p:nvPr>
        </p:nvSpPr>
        <p:spPr>
          <a:xfrm>
            <a:off x="635000" y="6543488"/>
            <a:ext cx="5003800" cy="264272"/>
          </a:xfrm>
        </p:spPr>
        <p:txBody>
          <a:bodyPr/>
          <a:lstStyle/>
          <a:p>
            <a:endParaRPr lang="nl-NL"/>
          </a:p>
        </p:txBody>
      </p:sp>
      <p:sp>
        <p:nvSpPr>
          <p:cNvPr id="15" name="Footer Placeholder 4">
            <a:extLst>
              <a:ext uri="{FF2B5EF4-FFF2-40B4-BE49-F238E27FC236}">
                <a16:creationId xmlns:a16="http://schemas.microsoft.com/office/drawing/2014/main" id="{73B007DF-E06C-A826-64F7-15A6A81DB989}"/>
              </a:ext>
            </a:extLst>
          </p:cNvPr>
          <p:cNvSpPr>
            <a:spLocks noGrp="1"/>
          </p:cNvSpPr>
          <p:nvPr>
            <p:ph type="ftr" sz="quarter" idx="26"/>
          </p:nvPr>
        </p:nvSpPr>
        <p:spPr>
          <a:xfrm>
            <a:off x="635000" y="6221413"/>
            <a:ext cx="5003800" cy="322075"/>
          </a:xfrm>
        </p:spPr>
        <p:txBody>
          <a:bodyPr/>
          <a:lstStyle/>
          <a:p>
            <a:endParaRPr lang="nl-NL"/>
          </a:p>
        </p:txBody>
      </p:sp>
      <p:sp>
        <p:nvSpPr>
          <p:cNvPr id="7" name="Tijdelijke aanduiding voor dianummer 6">
            <a:extLst>
              <a:ext uri="{FF2B5EF4-FFF2-40B4-BE49-F238E27FC236}">
                <a16:creationId xmlns:a16="http://schemas.microsoft.com/office/drawing/2014/main" id="{C403CDFB-F59E-4C32-8CDC-D7AD9F0C51C3}"/>
              </a:ext>
            </a:extLst>
          </p:cNvPr>
          <p:cNvSpPr>
            <a:spLocks noGrp="1"/>
          </p:cNvSpPr>
          <p:nvPr>
            <p:ph type="sldNum" sz="quarter" idx="27"/>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25</a:t>
            </a:fld>
            <a:endParaRPr lang="nl-NL"/>
          </a:p>
        </p:txBody>
      </p:sp>
      <p:pic>
        <p:nvPicPr>
          <p:cNvPr id="8" name="Tijdelijke aanduiding voor inhoud 7">
            <a:extLst>
              <a:ext uri="{FF2B5EF4-FFF2-40B4-BE49-F238E27FC236}">
                <a16:creationId xmlns:a16="http://schemas.microsoft.com/office/drawing/2014/main" id="{654EF327-54BC-E036-33F0-335FA0BD578A}"/>
              </a:ext>
            </a:extLst>
          </p:cNvPr>
          <p:cNvPicPr>
            <a:picLocks noGrp="1" noChangeAspect="1"/>
          </p:cNvPicPr>
          <p:nvPr>
            <p:ph type="pic" sz="quarter" idx="24"/>
          </p:nvPr>
        </p:nvPicPr>
        <p:blipFill>
          <a:blip r:embed="rId3" cstate="print">
            <a:extLst>
              <a:ext uri="{28A0092B-C50C-407E-A947-70E740481C1C}">
                <a14:useLocalDpi xmlns:a14="http://schemas.microsoft.com/office/drawing/2010/main" val="0"/>
              </a:ext>
            </a:extLst>
          </a:blip>
          <a:srcRect l="25009" r="25009"/>
          <a:stretch/>
        </p:blipFill>
        <p:spPr>
          <a:xfrm>
            <a:off x="6096000" y="0"/>
            <a:ext cx="6096000" cy="6860381"/>
          </a:xfrm>
          <a:noFill/>
        </p:spPr>
      </p:pic>
      <p:sp>
        <p:nvSpPr>
          <p:cNvPr id="3" name="Tekstvak 2">
            <a:extLst>
              <a:ext uri="{FF2B5EF4-FFF2-40B4-BE49-F238E27FC236}">
                <a16:creationId xmlns:a16="http://schemas.microsoft.com/office/drawing/2014/main" id="{A499BE79-81F6-EE0B-1636-4091545C6E9A}"/>
              </a:ext>
            </a:extLst>
          </p:cNvPr>
          <p:cNvSpPr txBox="1"/>
          <p:nvPr/>
        </p:nvSpPr>
        <p:spPr>
          <a:xfrm>
            <a:off x="6188719" y="6429414"/>
            <a:ext cx="1324402" cy="307777"/>
          </a:xfrm>
          <a:prstGeom prst="rect">
            <a:avLst/>
          </a:prstGeom>
          <a:solidFill>
            <a:schemeClr val="tx1">
              <a:alpha val="11976"/>
            </a:schemeClr>
          </a:solidFill>
        </p:spPr>
        <p:txBody>
          <a:bodyPr wrap="none" rtlCol="0">
            <a:spAutoFit/>
          </a:bodyPr>
          <a:lstStyle/>
          <a:p>
            <a:r>
              <a:rPr lang="nl-NL" sz="1400" dirty="0">
                <a:solidFill>
                  <a:schemeClr val="bg1"/>
                </a:solidFill>
              </a:rPr>
              <a:t>bron: </a:t>
            </a:r>
            <a:r>
              <a:rPr lang="nl-NL" sz="1400" dirty="0" err="1">
                <a:solidFill>
                  <a:schemeClr val="bg1"/>
                </a:solidFill>
              </a:rPr>
              <a:t>Steffie</a:t>
            </a:r>
            <a:endParaRPr lang="nl-NL" sz="1400" dirty="0">
              <a:solidFill>
                <a:schemeClr val="bg1"/>
              </a:solidFill>
            </a:endParaRPr>
          </a:p>
        </p:txBody>
      </p:sp>
    </p:spTree>
    <p:extLst>
      <p:ext uri="{BB962C8B-B14F-4D97-AF65-F5344CB8AC3E}">
        <p14:creationId xmlns:p14="http://schemas.microsoft.com/office/powerpoint/2010/main" val="269536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49056783-21A1-47EC-BAAF-5DA0F1046AEA}"/>
              </a:ext>
            </a:extLst>
          </p:cNvPr>
          <p:cNvSpPr>
            <a:spLocks noGrp="1"/>
          </p:cNvSpPr>
          <p:nvPr>
            <p:ph type="body" sz="quarter" idx="16"/>
          </p:nvPr>
        </p:nvSpPr>
        <p:spPr>
          <a:xfrm>
            <a:off x="635000" y="2289600"/>
            <a:ext cx="5124532" cy="3931813"/>
          </a:xfrm>
        </p:spPr>
        <p:txBody>
          <a:bodyPr>
            <a:normAutofit fontScale="85000" lnSpcReduction="20000"/>
          </a:bodyPr>
          <a:lstStyle/>
          <a:p>
            <a:pPr>
              <a:lnSpc>
                <a:spcPct val="110000"/>
              </a:lnSpc>
              <a:spcBef>
                <a:spcPts val="1800"/>
              </a:spcBef>
              <a:defRPr/>
            </a:pPr>
            <a:r>
              <a:rPr lang="nl-NL" altLang="nl-NL" dirty="0"/>
              <a:t>In het ziekenhuis bekijkt de dokter je darmen van binnen. </a:t>
            </a:r>
          </a:p>
          <a:p>
            <a:pPr>
              <a:lnSpc>
                <a:spcPct val="110000"/>
              </a:lnSpc>
              <a:spcBef>
                <a:spcPts val="1800"/>
              </a:spcBef>
              <a:defRPr/>
            </a:pPr>
            <a:r>
              <a:rPr lang="nl-NL" altLang="nl-NL" dirty="0"/>
              <a:t>De dokter kijkt of er poliepen zijn. </a:t>
            </a:r>
          </a:p>
          <a:p>
            <a:pPr>
              <a:lnSpc>
                <a:spcPct val="110000"/>
              </a:lnSpc>
              <a:spcBef>
                <a:spcPts val="1800"/>
              </a:spcBef>
              <a:defRPr/>
            </a:pPr>
            <a:r>
              <a:rPr lang="nl-NL" altLang="nl-NL" dirty="0"/>
              <a:t>Als die er zijn, haalt de dokter ze meteen weg en laat ze daarna onderzoeken.</a:t>
            </a:r>
          </a:p>
          <a:p>
            <a:pPr>
              <a:lnSpc>
                <a:spcPct val="110000"/>
              </a:lnSpc>
              <a:spcBef>
                <a:spcPts val="1800"/>
              </a:spcBef>
              <a:defRPr/>
            </a:pPr>
            <a:r>
              <a:rPr lang="nl-NL" altLang="nl-NL" dirty="0"/>
              <a:t>Het kan zijn dat er darmkanker bij je wordt ontdekt. </a:t>
            </a:r>
          </a:p>
          <a:p>
            <a:pPr>
              <a:lnSpc>
                <a:spcPct val="110000"/>
              </a:lnSpc>
              <a:spcBef>
                <a:spcPts val="1800"/>
              </a:spcBef>
              <a:defRPr/>
            </a:pPr>
            <a:r>
              <a:rPr lang="nl-NL" altLang="nl-NL" dirty="0"/>
              <a:t>De darmkanker kan dan behandeld worden. </a:t>
            </a:r>
          </a:p>
          <a:p>
            <a:pPr>
              <a:lnSpc>
                <a:spcPct val="110000"/>
              </a:lnSpc>
              <a:spcBef>
                <a:spcPts val="1800"/>
              </a:spcBef>
              <a:defRPr/>
            </a:pPr>
            <a:endParaRPr lang="nl-NL" altLang="nl-NL" dirty="0"/>
          </a:p>
          <a:p>
            <a:pPr marL="313200" lvl="1" indent="0">
              <a:lnSpc>
                <a:spcPct val="110000"/>
              </a:lnSpc>
              <a:spcBef>
                <a:spcPts val="1800"/>
              </a:spcBef>
              <a:buNone/>
              <a:defRPr/>
            </a:pPr>
            <a:endParaRPr lang="nl-NL" altLang="nl-NL" dirty="0"/>
          </a:p>
          <a:p>
            <a:pPr marL="0" indent="0">
              <a:lnSpc>
                <a:spcPct val="110000"/>
              </a:lnSpc>
              <a:spcBef>
                <a:spcPts val="1800"/>
              </a:spcBef>
              <a:buNone/>
            </a:pPr>
            <a:endParaRPr lang="nl-NL" sz="2000" dirty="0"/>
          </a:p>
        </p:txBody>
      </p:sp>
      <p:sp>
        <p:nvSpPr>
          <p:cNvPr id="4" name="Titel 3">
            <a:extLst>
              <a:ext uri="{FF2B5EF4-FFF2-40B4-BE49-F238E27FC236}">
                <a16:creationId xmlns:a16="http://schemas.microsoft.com/office/drawing/2014/main" id="{D293A2A9-F319-4CA3-86A6-D1BF4447E548}"/>
              </a:ext>
            </a:extLst>
          </p:cNvPr>
          <p:cNvSpPr>
            <a:spLocks noGrp="1"/>
          </p:cNvSpPr>
          <p:nvPr>
            <p:ph type="title"/>
          </p:nvPr>
        </p:nvSpPr>
        <p:spPr>
          <a:xfrm>
            <a:off x="635000" y="795648"/>
            <a:ext cx="5003800" cy="1203600"/>
          </a:xfrm>
        </p:spPr>
        <p:txBody>
          <a:bodyPr anchor="b">
            <a:noAutofit/>
          </a:bodyPr>
          <a:lstStyle/>
          <a:p>
            <a:r>
              <a:rPr lang="nl-NL" sz="3200" dirty="0"/>
              <a:t>Kijkonderzoek in het ziekenhuis</a:t>
            </a:r>
          </a:p>
        </p:txBody>
      </p:sp>
      <p:sp>
        <p:nvSpPr>
          <p:cNvPr id="13" name="Date Placeholder 3">
            <a:extLst>
              <a:ext uri="{FF2B5EF4-FFF2-40B4-BE49-F238E27FC236}">
                <a16:creationId xmlns:a16="http://schemas.microsoft.com/office/drawing/2014/main" id="{418317DB-8D2D-BFE1-8AAE-80D8E14997B2}"/>
              </a:ext>
            </a:extLst>
          </p:cNvPr>
          <p:cNvSpPr>
            <a:spLocks noGrp="1"/>
          </p:cNvSpPr>
          <p:nvPr>
            <p:ph type="dt" sz="half" idx="25"/>
          </p:nvPr>
        </p:nvSpPr>
        <p:spPr>
          <a:xfrm>
            <a:off x="635000" y="6543488"/>
            <a:ext cx="5003800" cy="264272"/>
          </a:xfrm>
        </p:spPr>
        <p:txBody>
          <a:bodyPr/>
          <a:lstStyle/>
          <a:p>
            <a:endParaRPr lang="nl-NL"/>
          </a:p>
        </p:txBody>
      </p:sp>
      <p:sp>
        <p:nvSpPr>
          <p:cNvPr id="15" name="Footer Placeholder 4">
            <a:extLst>
              <a:ext uri="{FF2B5EF4-FFF2-40B4-BE49-F238E27FC236}">
                <a16:creationId xmlns:a16="http://schemas.microsoft.com/office/drawing/2014/main" id="{73B007DF-E06C-A826-64F7-15A6A81DB989}"/>
              </a:ext>
            </a:extLst>
          </p:cNvPr>
          <p:cNvSpPr>
            <a:spLocks noGrp="1"/>
          </p:cNvSpPr>
          <p:nvPr>
            <p:ph type="ftr" sz="quarter" idx="26"/>
          </p:nvPr>
        </p:nvSpPr>
        <p:spPr>
          <a:xfrm>
            <a:off x="635000" y="6221413"/>
            <a:ext cx="5003800" cy="322075"/>
          </a:xfrm>
        </p:spPr>
        <p:txBody>
          <a:bodyPr/>
          <a:lstStyle/>
          <a:p>
            <a:endParaRPr lang="nl-NL"/>
          </a:p>
        </p:txBody>
      </p:sp>
      <p:sp>
        <p:nvSpPr>
          <p:cNvPr id="7" name="Tijdelijke aanduiding voor dianummer 6">
            <a:extLst>
              <a:ext uri="{FF2B5EF4-FFF2-40B4-BE49-F238E27FC236}">
                <a16:creationId xmlns:a16="http://schemas.microsoft.com/office/drawing/2014/main" id="{C403CDFB-F59E-4C32-8CDC-D7AD9F0C51C3}"/>
              </a:ext>
            </a:extLst>
          </p:cNvPr>
          <p:cNvSpPr>
            <a:spLocks noGrp="1"/>
          </p:cNvSpPr>
          <p:nvPr>
            <p:ph type="sldNum" sz="quarter" idx="27"/>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26</a:t>
            </a:fld>
            <a:endParaRPr lang="nl-NL"/>
          </a:p>
        </p:txBody>
      </p:sp>
      <p:pic>
        <p:nvPicPr>
          <p:cNvPr id="8" name="Tijdelijke aanduiding voor inhoud 7">
            <a:extLst>
              <a:ext uri="{FF2B5EF4-FFF2-40B4-BE49-F238E27FC236}">
                <a16:creationId xmlns:a16="http://schemas.microsoft.com/office/drawing/2014/main" id="{654EF327-54BC-E036-33F0-335FA0BD578A}"/>
              </a:ext>
            </a:extLst>
          </p:cNvPr>
          <p:cNvPicPr>
            <a:picLocks noGrp="1" noChangeAspect="1"/>
          </p:cNvPicPr>
          <p:nvPr>
            <p:ph type="pic" sz="quarter" idx="24"/>
          </p:nvPr>
        </p:nvPicPr>
        <p:blipFill>
          <a:blip r:embed="rId3" cstate="print">
            <a:extLst>
              <a:ext uri="{28A0092B-C50C-407E-A947-70E740481C1C}">
                <a14:useLocalDpi xmlns:a14="http://schemas.microsoft.com/office/drawing/2010/main" val="0"/>
              </a:ext>
            </a:extLst>
          </a:blip>
          <a:srcRect l="25009" r="25009"/>
          <a:stretch/>
        </p:blipFill>
        <p:spPr>
          <a:xfrm>
            <a:off x="6096000" y="0"/>
            <a:ext cx="6096000" cy="6860381"/>
          </a:xfrm>
          <a:noFill/>
        </p:spPr>
      </p:pic>
      <p:sp>
        <p:nvSpPr>
          <p:cNvPr id="3" name="Tekstvak 2">
            <a:extLst>
              <a:ext uri="{FF2B5EF4-FFF2-40B4-BE49-F238E27FC236}">
                <a16:creationId xmlns:a16="http://schemas.microsoft.com/office/drawing/2014/main" id="{A499BE79-81F6-EE0B-1636-4091545C6E9A}"/>
              </a:ext>
            </a:extLst>
          </p:cNvPr>
          <p:cNvSpPr txBox="1"/>
          <p:nvPr/>
        </p:nvSpPr>
        <p:spPr>
          <a:xfrm>
            <a:off x="6188719" y="6429414"/>
            <a:ext cx="1324402" cy="307777"/>
          </a:xfrm>
          <a:prstGeom prst="rect">
            <a:avLst/>
          </a:prstGeom>
          <a:solidFill>
            <a:schemeClr val="tx1">
              <a:alpha val="11976"/>
            </a:schemeClr>
          </a:solidFill>
        </p:spPr>
        <p:txBody>
          <a:bodyPr wrap="none" rtlCol="0">
            <a:spAutoFit/>
          </a:bodyPr>
          <a:lstStyle/>
          <a:p>
            <a:r>
              <a:rPr lang="nl-NL" sz="1400" dirty="0">
                <a:solidFill>
                  <a:schemeClr val="bg1"/>
                </a:solidFill>
              </a:rPr>
              <a:t>bron: </a:t>
            </a:r>
            <a:r>
              <a:rPr lang="nl-NL" sz="1400" dirty="0" err="1">
                <a:solidFill>
                  <a:schemeClr val="bg1"/>
                </a:solidFill>
              </a:rPr>
              <a:t>Steffie</a:t>
            </a:r>
            <a:endParaRPr lang="nl-NL" sz="1400" dirty="0">
              <a:solidFill>
                <a:schemeClr val="bg1"/>
              </a:solidFill>
            </a:endParaRPr>
          </a:p>
        </p:txBody>
      </p:sp>
    </p:spTree>
    <p:extLst>
      <p:ext uri="{BB962C8B-B14F-4D97-AF65-F5344CB8AC3E}">
        <p14:creationId xmlns:p14="http://schemas.microsoft.com/office/powerpoint/2010/main" val="38424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293A2A9-F319-4CA3-86A6-D1BF4447E548}"/>
              </a:ext>
            </a:extLst>
          </p:cNvPr>
          <p:cNvSpPr>
            <a:spLocks noGrp="1"/>
          </p:cNvSpPr>
          <p:nvPr>
            <p:ph type="title"/>
          </p:nvPr>
        </p:nvSpPr>
        <p:spPr>
          <a:xfrm>
            <a:off x="633412" y="867578"/>
            <a:ext cx="10923588" cy="948047"/>
          </a:xfrm>
        </p:spPr>
        <p:txBody>
          <a:bodyPr>
            <a:normAutofit/>
          </a:bodyPr>
          <a:lstStyle/>
          <a:p>
            <a:r>
              <a:rPr lang="en-US" sz="3200" dirty="0" err="1"/>
              <a:t>Steffie</a:t>
            </a:r>
            <a:r>
              <a:rPr lang="en-US" sz="3200" dirty="0"/>
              <a:t> </a:t>
            </a:r>
            <a:r>
              <a:rPr lang="en-US" sz="3200" dirty="0" err="1"/>
              <a:t>vertelt</a:t>
            </a:r>
            <a:r>
              <a:rPr lang="en-US" sz="3200" dirty="0"/>
              <a:t> </a:t>
            </a:r>
            <a:r>
              <a:rPr lang="en-US" sz="3200" dirty="0" err="1"/>
              <a:t>alles</a:t>
            </a:r>
            <a:r>
              <a:rPr lang="en-US" sz="3200" dirty="0"/>
              <a:t> </a:t>
            </a:r>
            <a:r>
              <a:rPr lang="en-US" sz="3200" dirty="0" err="1"/>
              <a:t>nog</a:t>
            </a:r>
            <a:r>
              <a:rPr lang="en-US" sz="3200" dirty="0"/>
              <a:t> </a:t>
            </a:r>
            <a:r>
              <a:rPr lang="en-US" sz="3200" dirty="0" err="1"/>
              <a:t>een</a:t>
            </a:r>
            <a:r>
              <a:rPr lang="en-US" sz="3200" dirty="0"/>
              <a:t> </a:t>
            </a:r>
            <a:r>
              <a:rPr lang="en-US" sz="3200" dirty="0" err="1"/>
              <a:t>keer</a:t>
            </a:r>
            <a:endParaRPr lang="nl-NL" sz="3200" dirty="0"/>
          </a:p>
        </p:txBody>
      </p:sp>
      <p:sp>
        <p:nvSpPr>
          <p:cNvPr id="7" name="Tijdelijke aanduiding voor dianummer 6">
            <a:extLst>
              <a:ext uri="{FF2B5EF4-FFF2-40B4-BE49-F238E27FC236}">
                <a16:creationId xmlns:a16="http://schemas.microsoft.com/office/drawing/2014/main" id="{C403CDFB-F59E-4C32-8CDC-D7AD9F0C51C3}"/>
              </a:ext>
            </a:extLst>
          </p:cNvPr>
          <p:cNvSpPr>
            <a:spLocks noGrp="1"/>
          </p:cNvSpPr>
          <p:nvPr>
            <p:ph type="sldNum" sz="quarter" idx="12"/>
          </p:nvPr>
        </p:nvSpPr>
        <p:spPr/>
        <p:txBody>
          <a:bodyPr/>
          <a:lstStyle/>
          <a:p>
            <a:fld id="{10A0A6AF-03C5-477E-939A-E28F7E7F05EA}" type="slidenum">
              <a:rPr lang="nl-NL" smtClean="0"/>
              <a:pPr/>
              <a:t>27</a:t>
            </a:fld>
            <a:endParaRPr lang="nl-NL"/>
          </a:p>
        </p:txBody>
      </p:sp>
      <p:sp>
        <p:nvSpPr>
          <p:cNvPr id="3" name="Tekstvak 2">
            <a:extLst>
              <a:ext uri="{FF2B5EF4-FFF2-40B4-BE49-F238E27FC236}">
                <a16:creationId xmlns:a16="http://schemas.microsoft.com/office/drawing/2014/main" id="{D846AA43-C53F-5C9F-777A-9E7805DBCC45}"/>
              </a:ext>
            </a:extLst>
          </p:cNvPr>
          <p:cNvSpPr txBox="1"/>
          <p:nvPr/>
        </p:nvSpPr>
        <p:spPr>
          <a:xfrm>
            <a:off x="633412" y="2203680"/>
            <a:ext cx="6537949" cy="2045881"/>
          </a:xfrm>
          <a:prstGeom prst="rect">
            <a:avLst/>
          </a:prstGeom>
          <a:noFill/>
        </p:spPr>
        <p:txBody>
          <a:bodyPr wrap="square" lIns="91440" tIns="45720" rIns="91440" bIns="45720" anchor="t">
            <a:spAutoFit/>
          </a:bodyPr>
          <a:lstStyle/>
          <a:p>
            <a:pPr>
              <a:lnSpc>
                <a:spcPct val="110000"/>
              </a:lnSpc>
              <a:spcBef>
                <a:spcPts val="1800"/>
              </a:spcBef>
            </a:pPr>
            <a:r>
              <a:rPr lang="nl-NL" sz="2800" dirty="0">
                <a:solidFill>
                  <a:srgbClr val="CA005D"/>
                </a:solidFill>
                <a:hlinkClick r:id="rId3">
                  <a:extLst>
                    <a:ext uri="{A12FA001-AC4F-418D-AE19-62706E023703}">
                      <ahyp:hlinkClr xmlns:ahyp="http://schemas.microsoft.com/office/drawing/2018/hyperlinkcolor" val="tx"/>
                    </a:ext>
                  </a:extLst>
                </a:hlinkClick>
              </a:rPr>
              <a:t>Darmkanker - bevolkingsonderzoek.steffie.nl</a:t>
            </a:r>
            <a:endParaRPr lang="en-US" sz="2400" dirty="0"/>
          </a:p>
          <a:p>
            <a:pPr>
              <a:lnSpc>
                <a:spcPct val="110000"/>
              </a:lnSpc>
              <a:spcBef>
                <a:spcPts val="1800"/>
              </a:spcBef>
            </a:pPr>
            <a:r>
              <a:rPr lang="nl-NL" sz="2400" dirty="0"/>
              <a:t>Deel dit filmpje met familie en vrienden.</a:t>
            </a:r>
            <a:br>
              <a:rPr lang="nl-NL" sz="2400" dirty="0"/>
            </a:br>
            <a:r>
              <a:rPr lang="nl-NL" sz="2400" dirty="0"/>
              <a:t>Bijvoorbeeld in Whatsappgroepen!</a:t>
            </a:r>
            <a:endParaRPr lang="nl-NL" sz="2400" dirty="0">
              <a:ea typeface="Verdana"/>
            </a:endParaRPr>
          </a:p>
        </p:txBody>
      </p:sp>
      <p:pic>
        <p:nvPicPr>
          <p:cNvPr id="4098" name="Picture 2">
            <a:extLst>
              <a:ext uri="{FF2B5EF4-FFF2-40B4-BE49-F238E27FC236}">
                <a16:creationId xmlns:a16="http://schemas.microsoft.com/office/drawing/2014/main" id="{895E5978-1B3D-3EB4-29D8-8C348CA226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8555" y="5043881"/>
            <a:ext cx="1547434" cy="154743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ep 11">
            <a:extLst>
              <a:ext uri="{FF2B5EF4-FFF2-40B4-BE49-F238E27FC236}">
                <a16:creationId xmlns:a16="http://schemas.microsoft.com/office/drawing/2014/main" id="{8CDB55A5-A5D7-1A61-EB51-27C51934466D}"/>
              </a:ext>
            </a:extLst>
          </p:cNvPr>
          <p:cNvGrpSpPr/>
          <p:nvPr/>
        </p:nvGrpSpPr>
        <p:grpSpPr>
          <a:xfrm>
            <a:off x="8377582" y="1188182"/>
            <a:ext cx="2595217" cy="5355306"/>
            <a:chOff x="8377582" y="1188182"/>
            <a:chExt cx="2595217" cy="5355306"/>
          </a:xfrm>
        </p:grpSpPr>
        <p:pic>
          <p:nvPicPr>
            <p:cNvPr id="5" name="Afbeelding 4" descr="Afbeelding met tekst, Menselijk gezicht, schermopname, tekenfilm&#10;&#10;Automatisch gegenereerde beschrijving">
              <a:hlinkClick r:id="rId5"/>
              <a:extLst>
                <a:ext uri="{FF2B5EF4-FFF2-40B4-BE49-F238E27FC236}">
                  <a16:creationId xmlns:a16="http://schemas.microsoft.com/office/drawing/2014/main" id="{56CEB06E-B798-2FAB-C93F-986C8B0D17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7582" y="1188182"/>
              <a:ext cx="2595217" cy="5355306"/>
            </a:xfrm>
            <a:prstGeom prst="rect">
              <a:avLst/>
            </a:prstGeom>
            <a:ln w="15875">
              <a:solidFill>
                <a:schemeClr val="tx2"/>
              </a:solidFill>
            </a:ln>
          </p:spPr>
        </p:pic>
        <p:pic>
          <p:nvPicPr>
            <p:cNvPr id="9" name="Afbeelding 8" descr="Afbeelding met tekst, Lettertype, wit, ontwerp&#10;&#10;Automatisch gegenereerde beschrijving">
              <a:extLst>
                <a:ext uri="{FF2B5EF4-FFF2-40B4-BE49-F238E27FC236}">
                  <a16:creationId xmlns:a16="http://schemas.microsoft.com/office/drawing/2014/main" id="{16A764E0-B822-0924-2080-EC9FC111B58E}"/>
                </a:ext>
              </a:extLst>
            </p:cNvPr>
            <p:cNvPicPr>
              <a:picLocks noChangeAspect="1"/>
            </p:cNvPicPr>
            <p:nvPr/>
          </p:nvPicPr>
          <p:blipFill>
            <a:blip r:embed="rId7" cstate="print">
              <a:extLst>
                <a:ext uri="{28A0092B-C50C-407E-A947-70E740481C1C}">
                  <a14:useLocalDpi xmlns:a14="http://schemas.microsoft.com/office/drawing/2010/main" val="0"/>
                </a:ext>
              </a:extLst>
            </a:blip>
            <a:srcRect l="2886" r="2508"/>
            <a:stretch/>
          </p:blipFill>
          <p:spPr>
            <a:xfrm>
              <a:off x="8463295" y="1214134"/>
              <a:ext cx="2419564" cy="862004"/>
            </a:xfrm>
            <a:prstGeom prst="rect">
              <a:avLst/>
            </a:prstGeom>
          </p:spPr>
        </p:pic>
        <p:pic>
          <p:nvPicPr>
            <p:cNvPr id="10" name="Afbeelding 9">
              <a:extLst>
                <a:ext uri="{FF2B5EF4-FFF2-40B4-BE49-F238E27FC236}">
                  <a16:creationId xmlns:a16="http://schemas.microsoft.com/office/drawing/2014/main" id="{4569C314-93B7-972A-8DA7-C9E773ABF6F4}"/>
                </a:ext>
                <a:ext uri="{C183D7F6-B498-43B3-948B-1728B52AA6E4}">
                  <adec:decorative xmlns:adec="http://schemas.microsoft.com/office/drawing/2017/decorative" val="1"/>
                </a:ext>
              </a:extLst>
            </p:cNvPr>
            <p:cNvPicPr>
              <a:picLocks noChangeAspect="1"/>
            </p:cNvPicPr>
            <p:nvPr/>
          </p:nvPicPr>
          <p:blipFill>
            <a:blip r:embed="rId8" cstate="print">
              <a:alphaModFix/>
              <a:extLst>
                <a:ext uri="{28A0092B-C50C-407E-A947-70E740481C1C}">
                  <a14:useLocalDpi xmlns:a14="http://schemas.microsoft.com/office/drawing/2010/main" val="0"/>
                </a:ext>
              </a:extLst>
            </a:blip>
            <a:stretch>
              <a:fillRect/>
            </a:stretch>
          </p:blipFill>
          <p:spPr>
            <a:xfrm>
              <a:off x="8598519" y="1374512"/>
              <a:ext cx="2169939" cy="536103"/>
            </a:xfrm>
            <a:prstGeom prst="rect">
              <a:avLst/>
            </a:prstGeom>
          </p:spPr>
        </p:pic>
      </p:grpSp>
    </p:spTree>
    <p:extLst>
      <p:ext uri="{BB962C8B-B14F-4D97-AF65-F5344CB8AC3E}">
        <p14:creationId xmlns:p14="http://schemas.microsoft.com/office/powerpoint/2010/main" val="2475442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3914788-9FDE-4DDE-87D7-E7521C9A2E82}"/>
              </a:ext>
            </a:extLst>
          </p:cNvPr>
          <p:cNvSpPr>
            <a:spLocks noGrp="1"/>
          </p:cNvSpPr>
          <p:nvPr>
            <p:ph type="title"/>
          </p:nvPr>
        </p:nvSpPr>
        <p:spPr>
          <a:xfrm>
            <a:off x="633611" y="756557"/>
            <a:ext cx="10923588" cy="948047"/>
          </a:xfrm>
        </p:spPr>
        <p:txBody>
          <a:bodyPr>
            <a:normAutofit/>
          </a:bodyPr>
          <a:lstStyle/>
          <a:p>
            <a:r>
              <a:rPr lang="nl-NL" dirty="0"/>
              <a:t>Informatie in meer talen</a:t>
            </a:r>
          </a:p>
        </p:txBody>
      </p:sp>
      <p:sp>
        <p:nvSpPr>
          <p:cNvPr id="11" name="Tijdelijke aanduiding voor inhoud 10">
            <a:extLst>
              <a:ext uri="{FF2B5EF4-FFF2-40B4-BE49-F238E27FC236}">
                <a16:creationId xmlns:a16="http://schemas.microsoft.com/office/drawing/2014/main" id="{E0A89251-91A5-4875-9FA5-D6B334106CC7}"/>
              </a:ext>
            </a:extLst>
          </p:cNvPr>
          <p:cNvSpPr>
            <a:spLocks noGrp="1"/>
          </p:cNvSpPr>
          <p:nvPr>
            <p:ph sz="half" idx="1"/>
          </p:nvPr>
        </p:nvSpPr>
        <p:spPr>
          <a:xfrm>
            <a:off x="633611" y="2407706"/>
            <a:ext cx="10565341" cy="2935165"/>
          </a:xfrm>
        </p:spPr>
        <p:txBody>
          <a:bodyPr vert="horz" lIns="91440" tIns="45720" rIns="91440" bIns="45720" rtlCol="0" anchor="t">
            <a:normAutofit/>
          </a:bodyPr>
          <a:lstStyle/>
          <a:p>
            <a:pPr marL="316230" indent="-316230"/>
            <a:r>
              <a:rPr lang="nl-NL" dirty="0">
                <a:ea typeface="+mn-lt"/>
                <a:cs typeface="+mn-lt"/>
                <a:hlinkClick r:id="rId3">
                  <a:extLst>
                    <a:ext uri="{A12FA001-AC4F-418D-AE19-62706E023703}">
                      <ahyp:hlinkClr xmlns:ahyp="http://schemas.microsoft.com/office/drawing/2018/hyperlinkcolor" val="tx"/>
                    </a:ext>
                  </a:extLst>
                </a:hlinkClick>
              </a:rPr>
              <a:t>https://www.rivm.nl/Toplum-Tabanl-rsak-Kanseri-Taramas</a:t>
            </a:r>
            <a:endParaRPr lang="nl-NL" dirty="0">
              <a:ea typeface="+mn-lt"/>
              <a:cs typeface="+mn-lt"/>
            </a:endParaRPr>
          </a:p>
          <a:p>
            <a:pPr marL="316230" indent="-316230"/>
            <a:endParaRPr lang="nl-NL" dirty="0">
              <a:ea typeface="+mn-lt"/>
              <a:cs typeface="+mn-lt"/>
            </a:endParaRPr>
          </a:p>
          <a:p>
            <a:pPr marL="316230" indent="-316230"/>
            <a:r>
              <a:rPr lang="nl-NL" dirty="0">
                <a:ea typeface="Times New Roman" panose="02020603050405020304" pitchFamily="18" charset="0"/>
                <a:cs typeface="Calibri"/>
                <a:hlinkClick r:id="" action="ppaction://noaction">
                  <a:extLst>
                    <a:ext uri="{A12FA001-AC4F-418D-AE19-62706E023703}">
                      <ahyp:hlinkClr xmlns:ahyp="http://schemas.microsoft.com/office/drawing/2018/hyperlinkcolor" val="tx"/>
                    </a:ext>
                  </a:extLst>
                </a:hlinkClick>
              </a:rPr>
              <a:t>https://www.bevolkingsonderzoeknederland.nl/darmkanker/</a:t>
            </a:r>
          </a:p>
          <a:p>
            <a:pPr marL="316230" indent="-316230"/>
            <a:endParaRPr lang="nl-NL" dirty="0">
              <a:solidFill>
                <a:schemeClr val="tx2"/>
              </a:solidFill>
              <a:ea typeface="Times New Roman" panose="02020603050405020304" pitchFamily="18" charset="0"/>
              <a:cs typeface="Calibri"/>
              <a:hlinkClick r:id="" action="ppaction://noaction">
                <a:extLst>
                  <a:ext uri="{A12FA001-AC4F-418D-AE19-62706E023703}">
                    <ahyp:hlinkClr xmlns:ahyp="http://schemas.microsoft.com/office/drawing/2018/hyperlinkcolor" val="tx"/>
                  </a:ext>
                </a:extLst>
              </a:hlinkClick>
            </a:endParaRPr>
          </a:p>
          <a:p>
            <a:pPr marL="0" indent="0">
              <a:buNone/>
            </a:pPr>
            <a:r>
              <a:rPr lang="nl-NL" dirty="0">
                <a:solidFill>
                  <a:schemeClr val="tx2"/>
                </a:solidFill>
                <a:effectLst/>
                <a:ea typeface="Times New Roman" panose="02020603050405020304" pitchFamily="18" charset="0"/>
                <a:cs typeface="Calibri"/>
              </a:rPr>
              <a:t> </a:t>
            </a:r>
            <a:endParaRPr lang="nl-NL" b="1" dirty="0">
              <a:solidFill>
                <a:schemeClr val="tx2"/>
              </a:solidFill>
              <a:ea typeface="Verdana"/>
              <a:cs typeface="Calibri"/>
            </a:endParaRPr>
          </a:p>
          <a:p>
            <a:pPr marL="316230" indent="-316230"/>
            <a:endParaRPr lang="nl-NL" b="1" dirty="0">
              <a:solidFill>
                <a:srgbClr val="FF0000"/>
              </a:solidFill>
              <a:ea typeface="Verdana"/>
            </a:endParaRPr>
          </a:p>
        </p:txBody>
      </p:sp>
    </p:spTree>
    <p:extLst>
      <p:ext uri="{BB962C8B-B14F-4D97-AF65-F5344CB8AC3E}">
        <p14:creationId xmlns:p14="http://schemas.microsoft.com/office/powerpoint/2010/main" val="1710358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631D252-03DD-4434-9EDB-DF83F9E5D945}"/>
              </a:ext>
            </a:extLst>
          </p:cNvPr>
          <p:cNvSpPr>
            <a:spLocks noGrp="1"/>
          </p:cNvSpPr>
          <p:nvPr>
            <p:ph type="title"/>
          </p:nvPr>
        </p:nvSpPr>
        <p:spPr>
          <a:xfrm>
            <a:off x="634999" y="1554927"/>
            <a:ext cx="5247186" cy="4666485"/>
          </a:xfrm>
        </p:spPr>
        <p:txBody>
          <a:bodyPr anchor="t">
            <a:normAutofit/>
          </a:bodyPr>
          <a:lstStyle/>
          <a:p>
            <a:pPr>
              <a:lnSpc>
                <a:spcPct val="110000"/>
              </a:lnSpc>
              <a:spcBef>
                <a:spcPts val="1800"/>
              </a:spcBef>
            </a:pPr>
            <a:r>
              <a:rPr lang="nl-NL" sz="3600" dirty="0"/>
              <a:t>Tot slot: </a:t>
            </a:r>
            <a:br>
              <a:rPr lang="nl-NL" sz="2800" dirty="0"/>
            </a:br>
            <a:br>
              <a:rPr lang="nl-NL" sz="2800" dirty="0"/>
            </a:br>
            <a:r>
              <a:rPr lang="nl-NL" sz="2800" dirty="0"/>
              <a:t>Wat denk je? Doe je mee?</a:t>
            </a:r>
            <a:br>
              <a:rPr lang="nl-NL" sz="2800" dirty="0"/>
            </a:br>
            <a:br>
              <a:rPr lang="nl-NL" sz="2800" dirty="0"/>
            </a:br>
            <a:r>
              <a:rPr lang="nl-NL" sz="2800" dirty="0"/>
              <a:t>En wat vertel je anderen?</a:t>
            </a:r>
            <a:br>
              <a:rPr lang="nl-NL" sz="3200" dirty="0"/>
            </a:br>
            <a:endParaRPr lang="nl-NL" sz="2700" dirty="0"/>
          </a:p>
        </p:txBody>
      </p:sp>
      <p:sp>
        <p:nvSpPr>
          <p:cNvPr id="2" name="Tijdelijke aanduiding voor inhoud 1">
            <a:extLst>
              <a:ext uri="{FF2B5EF4-FFF2-40B4-BE49-F238E27FC236}">
                <a16:creationId xmlns:a16="http://schemas.microsoft.com/office/drawing/2014/main" id="{80C828F6-B9CE-4157-A396-AA29CA1A3423}"/>
              </a:ext>
            </a:extLst>
          </p:cNvPr>
          <p:cNvSpPr>
            <a:spLocks noGrp="1"/>
          </p:cNvSpPr>
          <p:nvPr>
            <p:ph type="body" sz="quarter" idx="10"/>
          </p:nvPr>
        </p:nvSpPr>
        <p:spPr>
          <a:xfrm>
            <a:off x="6553199" y="3277455"/>
            <a:ext cx="5004000" cy="2943957"/>
          </a:xfrm>
        </p:spPr>
        <p:txBody>
          <a:bodyPr numCol="1" anchor="ctr">
            <a:normAutofit/>
          </a:bodyPr>
          <a:lstStyle/>
          <a:p>
            <a:pPr marL="0" indent="0">
              <a:buNone/>
            </a:pPr>
            <a:endParaRPr lang="en-US" sz="1800" dirty="0">
              <a:solidFill>
                <a:srgbClr val="142939"/>
              </a:solidFill>
            </a:endParaRPr>
          </a:p>
          <a:p>
            <a:pPr marL="0" lvl="0" indent="0">
              <a:buNone/>
            </a:pPr>
            <a:endParaRPr lang="nl-NL" sz="1500" dirty="0"/>
          </a:p>
        </p:txBody>
      </p:sp>
      <p:sp>
        <p:nvSpPr>
          <p:cNvPr id="6" name="Tijdelijke aanduiding voor dianummer 5">
            <a:extLst>
              <a:ext uri="{FF2B5EF4-FFF2-40B4-BE49-F238E27FC236}">
                <a16:creationId xmlns:a16="http://schemas.microsoft.com/office/drawing/2014/main" id="{8BCF496D-BE10-424A-858A-CF499B938C11}"/>
              </a:ext>
            </a:extLst>
          </p:cNvPr>
          <p:cNvSpPr>
            <a:spLocks noGrp="1"/>
          </p:cNvSpPr>
          <p:nvPr>
            <p:ph type="sldNum" sz="quarter" idx="13"/>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29</a:t>
            </a:fld>
            <a:endParaRPr lang="nl-NL"/>
          </a:p>
        </p:txBody>
      </p:sp>
      <p:sp>
        <p:nvSpPr>
          <p:cNvPr id="4" name="Titel 3">
            <a:extLst>
              <a:ext uri="{FF2B5EF4-FFF2-40B4-BE49-F238E27FC236}">
                <a16:creationId xmlns:a16="http://schemas.microsoft.com/office/drawing/2014/main" id="{55272F3F-26B7-F4EC-C19A-9DE592FB185A}"/>
              </a:ext>
            </a:extLst>
          </p:cNvPr>
          <p:cNvSpPr txBox="1">
            <a:spLocks/>
          </p:cNvSpPr>
          <p:nvPr/>
        </p:nvSpPr>
        <p:spPr>
          <a:xfrm>
            <a:off x="6553199" y="2629112"/>
            <a:ext cx="5103820" cy="349187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0" kern="1200" baseline="0">
                <a:solidFill>
                  <a:schemeClr val="bg1"/>
                </a:solidFill>
                <a:latin typeface="+mj-lt"/>
                <a:ea typeface="+mj-ea"/>
                <a:cs typeface="+mj-cs"/>
              </a:defRPr>
            </a:lvl1pPr>
          </a:lstStyle>
          <a:p>
            <a:pPr>
              <a:lnSpc>
                <a:spcPct val="110000"/>
              </a:lnSpc>
              <a:spcBef>
                <a:spcPts val="1800"/>
              </a:spcBef>
            </a:pPr>
            <a:r>
              <a:rPr lang="nl-NL" sz="2800" dirty="0">
                <a:solidFill>
                  <a:schemeClr val="tx1"/>
                </a:solidFill>
              </a:rPr>
              <a:t>Bedankt voor je aandacht!</a:t>
            </a:r>
          </a:p>
          <a:p>
            <a:pPr>
              <a:lnSpc>
                <a:spcPct val="110000"/>
              </a:lnSpc>
              <a:spcBef>
                <a:spcPts val="1800"/>
              </a:spcBef>
            </a:pPr>
            <a:endParaRPr lang="nl-NL" sz="500" dirty="0">
              <a:solidFill>
                <a:schemeClr val="tx1"/>
              </a:solidFill>
              <a:ea typeface="Verdana"/>
            </a:endParaRPr>
          </a:p>
          <a:p>
            <a:pPr>
              <a:lnSpc>
                <a:spcPct val="110000"/>
              </a:lnSpc>
              <a:spcBef>
                <a:spcPts val="1800"/>
              </a:spcBef>
            </a:pPr>
            <a:r>
              <a:rPr lang="nl-NL" sz="2400" b="1" dirty="0">
                <a:solidFill>
                  <a:schemeClr val="tx1"/>
                </a:solidFill>
                <a:ea typeface="Verdana"/>
              </a:rPr>
              <a:t>Vragen? </a:t>
            </a:r>
          </a:p>
          <a:p>
            <a:pPr>
              <a:lnSpc>
                <a:spcPct val="110000"/>
              </a:lnSpc>
              <a:spcBef>
                <a:spcPts val="1800"/>
              </a:spcBef>
            </a:pPr>
            <a:endParaRPr lang="nl-NL" sz="2400" b="1" dirty="0">
              <a:solidFill>
                <a:srgbClr val="CA005D"/>
              </a:solidFill>
              <a:ea typeface="Verdana"/>
            </a:endParaRPr>
          </a:p>
        </p:txBody>
      </p:sp>
    </p:spTree>
    <p:extLst>
      <p:ext uri="{BB962C8B-B14F-4D97-AF65-F5344CB8AC3E}">
        <p14:creationId xmlns:p14="http://schemas.microsoft.com/office/powerpoint/2010/main" val="105001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56BDD2B3-A494-4BEA-8A73-2002FD4CA64B}"/>
              </a:ext>
            </a:extLst>
          </p:cNvPr>
          <p:cNvSpPr txBox="1"/>
          <p:nvPr/>
        </p:nvSpPr>
        <p:spPr>
          <a:xfrm>
            <a:off x="635000" y="2289600"/>
            <a:ext cx="5003800" cy="3931813"/>
          </a:xfrm>
          <a:prstGeom prst="rect">
            <a:avLst/>
          </a:prstGeom>
        </p:spPr>
        <p:txBody>
          <a:bodyPr vert="horz" lIns="91440" tIns="45720" rIns="91440" bIns="45720" rtlCol="0" anchorCtr="0">
            <a:normAutofit/>
          </a:bodyPr>
          <a:lstStyle/>
          <a:p>
            <a:pPr marL="316800" indent="-316800">
              <a:lnSpc>
                <a:spcPct val="110000"/>
              </a:lnSpc>
              <a:spcBef>
                <a:spcPts val="1800"/>
              </a:spcBef>
              <a:buClr>
                <a:schemeClr val="tx2"/>
              </a:buClr>
              <a:buSzPct val="80000"/>
              <a:buFont typeface="Verdana" panose="020B0604030504040204" pitchFamily="34" charset="0"/>
              <a:buChar char="›"/>
              <a:defRPr/>
            </a:pPr>
            <a:r>
              <a:rPr lang="nl-NL" altLang="nl-NL" sz="2400" dirty="0"/>
              <a:t>Als je uitgenodigd wordt,</a:t>
            </a:r>
            <a:br>
              <a:rPr lang="nl-NL" altLang="nl-NL" sz="2400" dirty="0"/>
            </a:br>
            <a:r>
              <a:rPr lang="nl-NL" altLang="nl-NL" sz="2400" dirty="0"/>
              <a:t>kun je mee doen.</a:t>
            </a:r>
          </a:p>
          <a:p>
            <a:pPr marL="316800" indent="-316800">
              <a:lnSpc>
                <a:spcPct val="110000"/>
              </a:lnSpc>
              <a:spcBef>
                <a:spcPts val="1800"/>
              </a:spcBef>
              <a:buClr>
                <a:schemeClr val="tx2"/>
              </a:buClr>
              <a:buSzPct val="80000"/>
              <a:buFont typeface="Verdana" panose="020B0604030504040204" pitchFamily="34" charset="0"/>
              <a:buChar char="›"/>
              <a:defRPr/>
            </a:pPr>
            <a:r>
              <a:rPr lang="nl-NL" altLang="nl-NL" sz="2400" dirty="0"/>
              <a:t>Je mag zelf beslissen</a:t>
            </a:r>
            <a:br>
              <a:rPr lang="nl-NL" altLang="nl-NL" sz="2400" dirty="0"/>
            </a:br>
            <a:r>
              <a:rPr lang="nl-NL" altLang="nl-NL" sz="2400" dirty="0"/>
              <a:t>of je meedoet.</a:t>
            </a:r>
          </a:p>
          <a:p>
            <a:pPr marL="316800" indent="-316800">
              <a:lnSpc>
                <a:spcPct val="110000"/>
              </a:lnSpc>
              <a:spcBef>
                <a:spcPts val="1800"/>
              </a:spcBef>
              <a:buClr>
                <a:schemeClr val="tx2"/>
              </a:buClr>
              <a:buSzPct val="80000"/>
              <a:buFont typeface="Verdana" panose="020B0604030504040204" pitchFamily="34" charset="0"/>
              <a:buChar char="›"/>
              <a:defRPr/>
            </a:pPr>
            <a:r>
              <a:rPr lang="nl-NL" altLang="nl-NL" sz="2400" dirty="0"/>
              <a:t>Meedoen is gratis.</a:t>
            </a:r>
          </a:p>
          <a:p>
            <a:pPr marL="316800" indent="-316800">
              <a:lnSpc>
                <a:spcPct val="90000"/>
              </a:lnSpc>
              <a:spcBef>
                <a:spcPts val="1200"/>
              </a:spcBef>
              <a:buClr>
                <a:schemeClr val="tx2"/>
              </a:buClr>
              <a:buSzPct val="80000"/>
              <a:buFont typeface="Verdana" panose="020B0604030504040204" pitchFamily="34" charset="0"/>
              <a:buChar char="›"/>
              <a:defRPr/>
            </a:pPr>
            <a:endParaRPr lang="nl-NL" altLang="nl-NL" sz="2400" kern="1200" dirty="0">
              <a:latin typeface="+mn-lt"/>
              <a:ea typeface="+mn-ea"/>
              <a:cs typeface="+mn-cs"/>
            </a:endParaRPr>
          </a:p>
        </p:txBody>
      </p:sp>
      <p:sp>
        <p:nvSpPr>
          <p:cNvPr id="2" name="Titel 1">
            <a:extLst>
              <a:ext uri="{FF2B5EF4-FFF2-40B4-BE49-F238E27FC236}">
                <a16:creationId xmlns:a16="http://schemas.microsoft.com/office/drawing/2014/main" id="{D73055A2-7F41-4D99-8ECC-2372EE373E0C}"/>
              </a:ext>
            </a:extLst>
          </p:cNvPr>
          <p:cNvSpPr>
            <a:spLocks noGrp="1"/>
          </p:cNvSpPr>
          <p:nvPr>
            <p:ph type="title"/>
          </p:nvPr>
        </p:nvSpPr>
        <p:spPr>
          <a:xfrm>
            <a:off x="635000" y="1051200"/>
            <a:ext cx="5003800" cy="948047"/>
          </a:xfrm>
        </p:spPr>
        <p:txBody>
          <a:bodyPr vert="horz" lIns="91440" tIns="45720" rIns="91440" bIns="45720" rtlCol="0" anchor="b" anchorCtr="0">
            <a:noAutofit/>
          </a:bodyPr>
          <a:lstStyle/>
          <a:p>
            <a:br>
              <a:rPr lang="nl-NL" sz="3200" b="0" kern="1200" baseline="0" dirty="0">
                <a:latin typeface="+mj-lt"/>
                <a:ea typeface="+mj-ea"/>
                <a:cs typeface="+mj-cs"/>
              </a:rPr>
            </a:br>
            <a:r>
              <a:rPr lang="nl-NL" sz="3200" b="0" kern="1200" baseline="0" dirty="0">
                <a:latin typeface="+mj-lt"/>
                <a:ea typeface="+mj-ea"/>
                <a:cs typeface="+mj-cs"/>
              </a:rPr>
              <a:t>Bevolkingsonderzoeken</a:t>
            </a:r>
          </a:p>
        </p:txBody>
      </p:sp>
      <p:sp>
        <p:nvSpPr>
          <p:cNvPr id="13" name="Date Placeholder 3">
            <a:extLst>
              <a:ext uri="{FF2B5EF4-FFF2-40B4-BE49-F238E27FC236}">
                <a16:creationId xmlns:a16="http://schemas.microsoft.com/office/drawing/2014/main" id="{62B56D66-9124-E388-DDB8-EE4A286999E7}"/>
              </a:ext>
            </a:extLst>
          </p:cNvPr>
          <p:cNvSpPr>
            <a:spLocks noGrp="1"/>
          </p:cNvSpPr>
          <p:nvPr>
            <p:ph type="dt" sz="half" idx="25"/>
          </p:nvPr>
        </p:nvSpPr>
        <p:spPr>
          <a:xfrm>
            <a:off x="635000" y="6543488"/>
            <a:ext cx="5003800" cy="264272"/>
          </a:xfrm>
        </p:spPr>
        <p:txBody>
          <a:bodyPr/>
          <a:lstStyle/>
          <a:p>
            <a:endParaRPr lang="nl-NL"/>
          </a:p>
        </p:txBody>
      </p:sp>
      <p:sp>
        <p:nvSpPr>
          <p:cNvPr id="15" name="Footer Placeholder 4">
            <a:extLst>
              <a:ext uri="{FF2B5EF4-FFF2-40B4-BE49-F238E27FC236}">
                <a16:creationId xmlns:a16="http://schemas.microsoft.com/office/drawing/2014/main" id="{0D446EB9-E496-1345-75FC-4B6DD80C1A81}"/>
              </a:ext>
            </a:extLst>
          </p:cNvPr>
          <p:cNvSpPr>
            <a:spLocks noGrp="1"/>
          </p:cNvSpPr>
          <p:nvPr>
            <p:ph type="ftr" sz="quarter" idx="26"/>
          </p:nvPr>
        </p:nvSpPr>
        <p:spPr>
          <a:xfrm>
            <a:off x="635000" y="6221413"/>
            <a:ext cx="5003800" cy="322075"/>
          </a:xfrm>
        </p:spPr>
        <p:txBody>
          <a:bodyPr/>
          <a:lstStyle/>
          <a:p>
            <a:endParaRPr lang="nl-NL"/>
          </a:p>
        </p:txBody>
      </p:sp>
      <p:sp>
        <p:nvSpPr>
          <p:cNvPr id="5" name="Tijdelijke aanduiding voor dianummer 4">
            <a:extLst>
              <a:ext uri="{FF2B5EF4-FFF2-40B4-BE49-F238E27FC236}">
                <a16:creationId xmlns:a16="http://schemas.microsoft.com/office/drawing/2014/main" id="{F74E9E33-9EFB-468A-8A8B-E7EBD63E561C}"/>
              </a:ext>
            </a:extLst>
          </p:cNvPr>
          <p:cNvSpPr>
            <a:spLocks noGrp="1"/>
          </p:cNvSpPr>
          <p:nvPr>
            <p:ph type="sldNum" sz="quarter" idx="27"/>
          </p:nvPr>
        </p:nvSpPr>
        <p:spPr>
          <a:xfrm>
            <a:off x="6553199" y="6221413"/>
            <a:ext cx="5005389" cy="322075"/>
          </a:xfrm>
        </p:spPr>
        <p:txBody>
          <a:bodyPr vert="horz" lIns="91440" tIns="45720" rIns="0" bIns="45720" rtlCol="0" anchor="b" anchorCtr="0">
            <a:normAutofit/>
          </a:bodyPr>
          <a:lstStyle/>
          <a:p>
            <a:pPr>
              <a:spcAft>
                <a:spcPts val="600"/>
              </a:spcAft>
            </a:pPr>
            <a:fld id="{10A0A6AF-03C5-477E-939A-E28F7E7F05EA}" type="slidenum">
              <a:rPr lang="nl-NL" smtClean="0"/>
              <a:pPr>
                <a:spcAft>
                  <a:spcPts val="600"/>
                </a:spcAft>
              </a:pPr>
              <a:t>3</a:t>
            </a:fld>
            <a:endParaRPr lang="nl-NL"/>
          </a:p>
        </p:txBody>
      </p:sp>
      <p:pic>
        <p:nvPicPr>
          <p:cNvPr id="8" name="Afbeelding 7" descr="Afbeelding met buitenshuis, kleding, persoon, Hondenras&#10;&#10;Automatisch gegenereerde beschrijving">
            <a:extLst>
              <a:ext uri="{FF2B5EF4-FFF2-40B4-BE49-F238E27FC236}">
                <a16:creationId xmlns:a16="http://schemas.microsoft.com/office/drawing/2014/main" id="{814C3729-79D4-392A-F654-38319AFA974E}"/>
              </a:ext>
            </a:extLst>
          </p:cNvPr>
          <p:cNvPicPr>
            <a:picLocks noChangeAspect="1"/>
          </p:cNvPicPr>
          <p:nvPr/>
        </p:nvPicPr>
        <p:blipFill>
          <a:blip r:embed="rId3">
            <a:extLst>
              <a:ext uri="{28A0092B-C50C-407E-A947-70E740481C1C}">
                <a14:useLocalDpi xmlns:a14="http://schemas.microsoft.com/office/drawing/2010/main" val="0"/>
              </a:ext>
            </a:extLst>
          </a:blip>
          <a:srcRect l="17587" r="1107" b="-1"/>
          <a:stretch/>
        </p:blipFill>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pic>
    </p:spTree>
    <p:extLst>
      <p:ext uri="{BB962C8B-B14F-4D97-AF65-F5344CB8AC3E}">
        <p14:creationId xmlns:p14="http://schemas.microsoft.com/office/powerpoint/2010/main" val="3200795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7FD7D193-61EF-5C74-7895-49C82C611F97}"/>
              </a:ext>
            </a:extLst>
          </p:cNvPr>
          <p:cNvSpPr txBox="1"/>
          <p:nvPr/>
        </p:nvSpPr>
        <p:spPr>
          <a:xfrm>
            <a:off x="635000" y="2289600"/>
            <a:ext cx="5005388" cy="3935413"/>
          </a:xfrm>
          <a:prstGeom prst="rect">
            <a:avLst/>
          </a:prstGeom>
        </p:spPr>
        <p:txBody>
          <a:bodyPr vert="horz" lIns="91440" tIns="45720" rIns="91440" bIns="45720" rtlCol="0">
            <a:normAutofit/>
          </a:bodyPr>
          <a:lstStyle/>
          <a:p>
            <a:pPr marL="316800" indent="-316800">
              <a:lnSpc>
                <a:spcPct val="110000"/>
              </a:lnSpc>
              <a:spcBef>
                <a:spcPts val="1200"/>
              </a:spcBef>
              <a:buClr>
                <a:schemeClr val="bg1"/>
              </a:buClr>
              <a:buSzPct val="80000"/>
              <a:buFont typeface="Verdana" panose="020B0604030504040204" pitchFamily="34" charset="0"/>
              <a:buChar char="›"/>
            </a:pPr>
            <a:endParaRPr lang="nl-NL" sz="2400" b="1" kern="1200" dirty="0">
              <a:solidFill>
                <a:schemeClr val="bg1"/>
              </a:solidFill>
              <a:latin typeface="+mn-lt"/>
              <a:ea typeface="+mn-ea"/>
              <a:cs typeface="+mn-cs"/>
            </a:endParaRPr>
          </a:p>
          <a:p>
            <a:pPr>
              <a:lnSpc>
                <a:spcPct val="110000"/>
              </a:lnSpc>
              <a:spcBef>
                <a:spcPts val="1200"/>
              </a:spcBef>
              <a:buClr>
                <a:schemeClr val="bg1"/>
              </a:buClr>
              <a:buSzPct val="80000"/>
            </a:pPr>
            <a:r>
              <a:rPr lang="nl-NL" sz="2400" kern="1200" dirty="0">
                <a:solidFill>
                  <a:schemeClr val="bg1"/>
                </a:solidFill>
                <a:latin typeface="+mn-lt"/>
                <a:ea typeface="+mn-ea"/>
                <a:cs typeface="+mn-cs"/>
              </a:rPr>
              <a:t>Wat weten jullie al over het bevolkingsonderzoek darmkanker?</a:t>
            </a:r>
          </a:p>
        </p:txBody>
      </p:sp>
      <p:sp>
        <p:nvSpPr>
          <p:cNvPr id="25" name="Date Placeholder 3">
            <a:extLst>
              <a:ext uri="{FF2B5EF4-FFF2-40B4-BE49-F238E27FC236}">
                <a16:creationId xmlns:a16="http://schemas.microsoft.com/office/drawing/2014/main" id="{D6D52B7D-C894-9882-2A05-A0C7993AF1DF}"/>
              </a:ext>
            </a:extLst>
          </p:cNvPr>
          <p:cNvSpPr>
            <a:spLocks noGrp="1"/>
          </p:cNvSpPr>
          <p:nvPr>
            <p:ph type="dt" sz="half" idx="25"/>
          </p:nvPr>
        </p:nvSpPr>
        <p:spPr>
          <a:xfrm>
            <a:off x="635000" y="6543488"/>
            <a:ext cx="5003800" cy="264272"/>
          </a:xfrm>
        </p:spPr>
        <p:txBody>
          <a:bodyPr/>
          <a:lstStyle/>
          <a:p>
            <a:endParaRPr lang="nl-NL"/>
          </a:p>
        </p:txBody>
      </p:sp>
      <p:sp>
        <p:nvSpPr>
          <p:cNvPr id="27" name="Footer Placeholder 4">
            <a:extLst>
              <a:ext uri="{FF2B5EF4-FFF2-40B4-BE49-F238E27FC236}">
                <a16:creationId xmlns:a16="http://schemas.microsoft.com/office/drawing/2014/main" id="{1D25A326-E038-4429-DBC5-7E21986E3C40}"/>
              </a:ext>
            </a:extLst>
          </p:cNvPr>
          <p:cNvSpPr>
            <a:spLocks noGrp="1"/>
          </p:cNvSpPr>
          <p:nvPr>
            <p:ph type="ftr" sz="quarter" idx="26"/>
          </p:nvPr>
        </p:nvSpPr>
        <p:spPr>
          <a:xfrm>
            <a:off x="635000" y="6221413"/>
            <a:ext cx="5003800" cy="322075"/>
          </a:xfrm>
        </p:spPr>
        <p:txBody>
          <a:bodyPr/>
          <a:lstStyle/>
          <a:p>
            <a:endParaRPr lang="nl-NL"/>
          </a:p>
        </p:txBody>
      </p:sp>
      <p:sp>
        <p:nvSpPr>
          <p:cNvPr id="6" name="Tijdelijke aanduiding voor dianummer 5">
            <a:extLst>
              <a:ext uri="{FF2B5EF4-FFF2-40B4-BE49-F238E27FC236}">
                <a16:creationId xmlns:a16="http://schemas.microsoft.com/office/drawing/2014/main" id="{A7907C5B-F47D-43A9-9C24-39CC38D0F9AF}"/>
              </a:ext>
            </a:extLst>
          </p:cNvPr>
          <p:cNvSpPr>
            <a:spLocks noGrp="1"/>
          </p:cNvSpPr>
          <p:nvPr>
            <p:ph type="sldNum" sz="quarter" idx="27"/>
          </p:nvPr>
        </p:nvSpPr>
        <p:spPr>
          <a:xfrm>
            <a:off x="6553199" y="6221413"/>
            <a:ext cx="5005389" cy="322075"/>
          </a:xfrm>
        </p:spPr>
        <p:txBody>
          <a:bodyPr vert="horz" lIns="91440" tIns="45720" rIns="0" bIns="45720" rtlCol="0" anchor="b" anchorCtr="0">
            <a:normAutofit/>
          </a:bodyPr>
          <a:lstStyle/>
          <a:p>
            <a:pPr>
              <a:spcAft>
                <a:spcPts val="600"/>
              </a:spcAft>
            </a:pPr>
            <a:fld id="{10A0A6AF-03C5-477E-939A-E28F7E7F05EA}" type="slidenum">
              <a:rPr lang="nl-NL" smtClean="0"/>
              <a:pPr>
                <a:spcAft>
                  <a:spcPts val="600"/>
                </a:spcAft>
              </a:pPr>
              <a:t>4</a:t>
            </a:fld>
            <a:endParaRPr lang="nl-NL"/>
          </a:p>
        </p:txBody>
      </p:sp>
      <p:pic>
        <p:nvPicPr>
          <p:cNvPr id="7" name="Afbeelding 6">
            <a:extLst>
              <a:ext uri="{FF2B5EF4-FFF2-40B4-BE49-F238E27FC236}">
                <a16:creationId xmlns:a16="http://schemas.microsoft.com/office/drawing/2014/main" id="{23383949-B932-6A2F-1359-EDD0F7692049}"/>
              </a:ext>
            </a:extLst>
          </p:cNvPr>
          <p:cNvPicPr>
            <a:picLocks noChangeAspect="1"/>
          </p:cNvPicPr>
          <p:nvPr/>
        </p:nvPicPr>
        <p:blipFill>
          <a:blip r:embed="rId3" cstate="print">
            <a:extLst>
              <a:ext uri="{28A0092B-C50C-407E-A947-70E740481C1C}">
                <a14:useLocalDpi xmlns:a14="http://schemas.microsoft.com/office/drawing/2010/main" val="0"/>
              </a:ext>
            </a:extLst>
          </a:blip>
          <a:srcRect l="20361" r="20361"/>
          <a:stretch/>
        </p:blipFill>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pic>
    </p:spTree>
    <p:extLst>
      <p:ext uri="{BB962C8B-B14F-4D97-AF65-F5344CB8AC3E}">
        <p14:creationId xmlns:p14="http://schemas.microsoft.com/office/powerpoint/2010/main" val="3040343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56BDD2B3-A494-4BEA-8A73-2002FD4CA64B}"/>
              </a:ext>
            </a:extLst>
          </p:cNvPr>
          <p:cNvSpPr txBox="1"/>
          <p:nvPr/>
        </p:nvSpPr>
        <p:spPr>
          <a:xfrm>
            <a:off x="635000" y="2289600"/>
            <a:ext cx="5003800" cy="3931813"/>
          </a:xfrm>
          <a:prstGeom prst="rect">
            <a:avLst/>
          </a:prstGeom>
        </p:spPr>
        <p:txBody>
          <a:bodyPr vert="horz" lIns="91440" tIns="45720" rIns="91440" bIns="45720" rtlCol="0" anchorCtr="0">
            <a:normAutofit/>
          </a:bodyPr>
          <a:lstStyle/>
          <a:p>
            <a:pPr marL="316800" indent="-316800">
              <a:lnSpc>
                <a:spcPct val="110000"/>
              </a:lnSpc>
              <a:spcBef>
                <a:spcPts val="1800"/>
              </a:spcBef>
              <a:buClr>
                <a:schemeClr val="tx2"/>
              </a:buClr>
              <a:buSzPct val="80000"/>
              <a:buFont typeface="Verdana" panose="020B0604030504040204" pitchFamily="34" charset="0"/>
              <a:buChar char="›"/>
              <a:defRPr/>
            </a:pPr>
            <a:r>
              <a:rPr lang="nl-NL" altLang="nl-NL" sz="2400" dirty="0"/>
              <a:t>Gezond eten</a:t>
            </a:r>
          </a:p>
          <a:p>
            <a:pPr marL="316800" indent="-316800">
              <a:lnSpc>
                <a:spcPct val="110000"/>
              </a:lnSpc>
              <a:spcBef>
                <a:spcPts val="1800"/>
              </a:spcBef>
              <a:buClr>
                <a:schemeClr val="tx2"/>
              </a:buClr>
              <a:buSzPct val="80000"/>
              <a:buFont typeface="Verdana" panose="020B0604030504040204" pitchFamily="34" charset="0"/>
              <a:buChar char="›"/>
              <a:defRPr/>
            </a:pPr>
            <a:r>
              <a:rPr lang="nl-NL" altLang="nl-NL" sz="2400" dirty="0"/>
              <a:t>Genoeg bewegen</a:t>
            </a:r>
          </a:p>
          <a:p>
            <a:pPr marL="316800" indent="-316800">
              <a:lnSpc>
                <a:spcPct val="110000"/>
              </a:lnSpc>
              <a:spcBef>
                <a:spcPts val="1800"/>
              </a:spcBef>
              <a:buClr>
                <a:schemeClr val="tx2"/>
              </a:buClr>
              <a:buSzPct val="80000"/>
              <a:buFont typeface="Verdana" panose="020B0604030504040204" pitchFamily="34" charset="0"/>
              <a:buChar char="›"/>
              <a:defRPr/>
            </a:pPr>
            <a:r>
              <a:rPr lang="nl-NL" altLang="nl-NL" sz="2400" dirty="0"/>
              <a:t>Op tijd naar bed</a:t>
            </a:r>
          </a:p>
          <a:p>
            <a:pPr marL="316800" indent="-316800">
              <a:lnSpc>
                <a:spcPct val="90000"/>
              </a:lnSpc>
              <a:spcBef>
                <a:spcPts val="1200"/>
              </a:spcBef>
              <a:buClr>
                <a:schemeClr val="tx2"/>
              </a:buClr>
              <a:buSzPct val="80000"/>
              <a:buFont typeface="Verdana" panose="020B0604030504040204" pitchFamily="34" charset="0"/>
              <a:buChar char="›"/>
              <a:defRPr/>
            </a:pPr>
            <a:endParaRPr lang="nl-NL" altLang="nl-NL" sz="2400" kern="1200" dirty="0">
              <a:latin typeface="+mn-lt"/>
              <a:ea typeface="+mn-ea"/>
              <a:cs typeface="+mn-cs"/>
            </a:endParaRPr>
          </a:p>
        </p:txBody>
      </p:sp>
      <p:sp>
        <p:nvSpPr>
          <p:cNvPr id="2" name="Titel 1">
            <a:extLst>
              <a:ext uri="{FF2B5EF4-FFF2-40B4-BE49-F238E27FC236}">
                <a16:creationId xmlns:a16="http://schemas.microsoft.com/office/drawing/2014/main" id="{D73055A2-7F41-4D99-8ECC-2372EE373E0C}"/>
              </a:ext>
            </a:extLst>
          </p:cNvPr>
          <p:cNvSpPr>
            <a:spLocks noGrp="1"/>
          </p:cNvSpPr>
          <p:nvPr>
            <p:ph type="title"/>
          </p:nvPr>
        </p:nvSpPr>
        <p:spPr>
          <a:xfrm>
            <a:off x="635000" y="1051200"/>
            <a:ext cx="5003800" cy="948047"/>
          </a:xfrm>
        </p:spPr>
        <p:txBody>
          <a:bodyPr vert="horz" lIns="91440" tIns="45720" rIns="91440" bIns="45720" rtlCol="0" anchor="b" anchorCtr="0">
            <a:normAutofit/>
          </a:bodyPr>
          <a:lstStyle/>
          <a:p>
            <a:r>
              <a:rPr lang="nl-NL" b="0" kern="1200" baseline="0" dirty="0">
                <a:latin typeface="+mj-lt"/>
                <a:ea typeface="+mj-ea"/>
                <a:cs typeface="+mj-cs"/>
              </a:rPr>
              <a:t>Gezond leven </a:t>
            </a:r>
          </a:p>
        </p:txBody>
      </p:sp>
      <p:sp>
        <p:nvSpPr>
          <p:cNvPr id="12" name="Date Placeholder 3">
            <a:extLst>
              <a:ext uri="{FF2B5EF4-FFF2-40B4-BE49-F238E27FC236}">
                <a16:creationId xmlns:a16="http://schemas.microsoft.com/office/drawing/2014/main" id="{B5A387BA-DC11-DC64-8B75-3A9332773084}"/>
              </a:ext>
            </a:extLst>
          </p:cNvPr>
          <p:cNvSpPr>
            <a:spLocks noGrp="1"/>
          </p:cNvSpPr>
          <p:nvPr>
            <p:ph type="dt" sz="half" idx="25"/>
          </p:nvPr>
        </p:nvSpPr>
        <p:spPr>
          <a:xfrm>
            <a:off x="635000" y="6543488"/>
            <a:ext cx="5003800" cy="264272"/>
          </a:xfrm>
        </p:spPr>
        <p:txBody>
          <a:bodyPr/>
          <a:lstStyle/>
          <a:p>
            <a:endParaRPr lang="nl-NL"/>
          </a:p>
        </p:txBody>
      </p:sp>
      <p:sp>
        <p:nvSpPr>
          <p:cNvPr id="14" name="Footer Placeholder 4">
            <a:extLst>
              <a:ext uri="{FF2B5EF4-FFF2-40B4-BE49-F238E27FC236}">
                <a16:creationId xmlns:a16="http://schemas.microsoft.com/office/drawing/2014/main" id="{3824EBE4-CB4C-1D9F-712B-4AFF96575346}"/>
              </a:ext>
            </a:extLst>
          </p:cNvPr>
          <p:cNvSpPr>
            <a:spLocks noGrp="1"/>
          </p:cNvSpPr>
          <p:nvPr>
            <p:ph type="ftr" sz="quarter" idx="26"/>
          </p:nvPr>
        </p:nvSpPr>
        <p:spPr>
          <a:xfrm>
            <a:off x="635000" y="6221413"/>
            <a:ext cx="5003800" cy="322075"/>
          </a:xfrm>
        </p:spPr>
        <p:txBody>
          <a:bodyPr/>
          <a:lstStyle/>
          <a:p>
            <a:endParaRPr lang="nl-NL"/>
          </a:p>
        </p:txBody>
      </p:sp>
      <p:sp>
        <p:nvSpPr>
          <p:cNvPr id="5" name="Tijdelijke aanduiding voor dianummer 4">
            <a:extLst>
              <a:ext uri="{FF2B5EF4-FFF2-40B4-BE49-F238E27FC236}">
                <a16:creationId xmlns:a16="http://schemas.microsoft.com/office/drawing/2014/main" id="{F74E9E33-9EFB-468A-8A8B-E7EBD63E561C}"/>
              </a:ext>
            </a:extLst>
          </p:cNvPr>
          <p:cNvSpPr>
            <a:spLocks noGrp="1"/>
          </p:cNvSpPr>
          <p:nvPr>
            <p:ph type="sldNum" sz="quarter" idx="27"/>
          </p:nvPr>
        </p:nvSpPr>
        <p:spPr>
          <a:xfrm>
            <a:off x="6553199" y="6221413"/>
            <a:ext cx="5005389" cy="322075"/>
          </a:xfrm>
        </p:spPr>
        <p:txBody>
          <a:bodyPr vert="horz" lIns="91440" tIns="45720" rIns="0" bIns="45720" rtlCol="0" anchor="b" anchorCtr="0">
            <a:normAutofit/>
          </a:bodyPr>
          <a:lstStyle/>
          <a:p>
            <a:pPr>
              <a:spcAft>
                <a:spcPts val="600"/>
              </a:spcAft>
            </a:pPr>
            <a:fld id="{10A0A6AF-03C5-477E-939A-E28F7E7F05EA}" type="slidenum">
              <a:rPr lang="nl-NL" smtClean="0"/>
              <a:pPr>
                <a:spcAft>
                  <a:spcPts val="600"/>
                </a:spcAft>
              </a:pPr>
              <a:t>5</a:t>
            </a:fld>
            <a:endParaRPr lang="nl-NL"/>
          </a:p>
        </p:txBody>
      </p:sp>
      <p:pic>
        <p:nvPicPr>
          <p:cNvPr id="4" name="Afbeelding 3" descr="Afbeelding met voedsel, produceren, Natuurlijke voeding, Voedingsgroep&#10;&#10;Automatisch gegenereerde beschrijving">
            <a:extLst>
              <a:ext uri="{FF2B5EF4-FFF2-40B4-BE49-F238E27FC236}">
                <a16:creationId xmlns:a16="http://schemas.microsoft.com/office/drawing/2014/main" id="{EF10B9F5-5476-3627-0969-50BE85FA7885}"/>
              </a:ext>
            </a:extLst>
          </p:cNvPr>
          <p:cNvPicPr>
            <a:picLocks noChangeAspect="1"/>
          </p:cNvPicPr>
          <p:nvPr/>
        </p:nvPicPr>
        <p:blipFill>
          <a:blip r:embed="rId3">
            <a:extLst>
              <a:ext uri="{28A0092B-C50C-407E-A947-70E740481C1C}">
                <a14:useLocalDpi xmlns:a14="http://schemas.microsoft.com/office/drawing/2010/main" val="0"/>
              </a:ext>
            </a:extLst>
          </a:blip>
          <a:srcRect l="17978" r="22709" b="-1"/>
          <a:stretch/>
        </p:blipFill>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pic>
    </p:spTree>
    <p:extLst>
      <p:ext uri="{BB962C8B-B14F-4D97-AF65-F5344CB8AC3E}">
        <p14:creationId xmlns:p14="http://schemas.microsoft.com/office/powerpoint/2010/main" val="1898792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E4909CD7-4E9E-7859-E8CB-A6AD5B3C8179}"/>
              </a:ext>
            </a:extLst>
          </p:cNvPr>
          <p:cNvSpPr txBox="1"/>
          <p:nvPr/>
        </p:nvSpPr>
        <p:spPr>
          <a:xfrm>
            <a:off x="635000" y="2289600"/>
            <a:ext cx="5005388" cy="3935413"/>
          </a:xfrm>
          <a:prstGeom prst="rect">
            <a:avLst/>
          </a:prstGeom>
        </p:spPr>
        <p:txBody>
          <a:bodyPr vert="horz" lIns="91440" tIns="45720" rIns="91440" bIns="45720" rtlCol="0">
            <a:normAutofit/>
          </a:bodyPr>
          <a:lstStyle/>
          <a:p>
            <a:pPr marL="316800" indent="-316800">
              <a:lnSpc>
                <a:spcPct val="90000"/>
              </a:lnSpc>
              <a:spcBef>
                <a:spcPts val="1200"/>
              </a:spcBef>
              <a:buClr>
                <a:schemeClr val="bg1"/>
              </a:buClr>
              <a:buSzPct val="80000"/>
              <a:buFont typeface="Verdana" panose="020B0604030504040204" pitchFamily="34" charset="0"/>
              <a:buChar char="›"/>
            </a:pPr>
            <a:endParaRPr lang="nl-NL" sz="2400" kern="1200" dirty="0">
              <a:solidFill>
                <a:schemeClr val="bg1"/>
              </a:solidFill>
              <a:latin typeface="+mn-lt"/>
              <a:ea typeface="+mn-ea"/>
              <a:cs typeface="+mn-cs"/>
            </a:endParaRPr>
          </a:p>
          <a:p>
            <a:pPr>
              <a:lnSpc>
                <a:spcPct val="110000"/>
              </a:lnSpc>
              <a:spcBef>
                <a:spcPts val="1200"/>
              </a:spcBef>
              <a:buClr>
                <a:schemeClr val="bg1"/>
              </a:buClr>
              <a:buSzPct val="80000"/>
            </a:pPr>
            <a:r>
              <a:rPr lang="nl-NL" sz="2400" b="1" kern="1200" dirty="0">
                <a:solidFill>
                  <a:schemeClr val="bg1"/>
                </a:solidFill>
                <a:latin typeface="+mn-lt"/>
                <a:ea typeface="+mn-ea"/>
                <a:cs typeface="+mn-cs"/>
              </a:rPr>
              <a:t>Ik kan voelen of ik ziek ben (van binnen) of niet. </a:t>
            </a:r>
          </a:p>
        </p:txBody>
      </p:sp>
      <p:sp>
        <p:nvSpPr>
          <p:cNvPr id="2" name="Titel 2">
            <a:extLst>
              <a:ext uri="{FF2B5EF4-FFF2-40B4-BE49-F238E27FC236}">
                <a16:creationId xmlns:a16="http://schemas.microsoft.com/office/drawing/2014/main" id="{58AE64AC-27C2-0658-963B-07E4BE21AA37}"/>
              </a:ext>
            </a:extLst>
          </p:cNvPr>
          <p:cNvSpPr>
            <a:spLocks noGrp="1"/>
          </p:cNvSpPr>
          <p:nvPr>
            <p:ph type="title"/>
          </p:nvPr>
        </p:nvSpPr>
        <p:spPr/>
        <p:txBody>
          <a:bodyPr vert="horz" lIns="91440" tIns="45720" rIns="91440" bIns="45720" rtlCol="0" anchor="b" anchorCtr="0">
            <a:normAutofit/>
          </a:bodyPr>
          <a:lstStyle/>
          <a:p>
            <a:r>
              <a:rPr lang="nl-NL" b="0" kern="1200" baseline="0" dirty="0">
                <a:latin typeface="+mj-lt"/>
                <a:ea typeface="+mj-ea"/>
                <a:cs typeface="+mj-cs"/>
              </a:rPr>
              <a:t>Waar of niet waar?</a:t>
            </a:r>
          </a:p>
        </p:txBody>
      </p:sp>
      <p:sp>
        <p:nvSpPr>
          <p:cNvPr id="11" name="Date Placeholder 3">
            <a:extLst>
              <a:ext uri="{FF2B5EF4-FFF2-40B4-BE49-F238E27FC236}">
                <a16:creationId xmlns:a16="http://schemas.microsoft.com/office/drawing/2014/main" id="{D8BB7BAD-4408-D709-0888-D9EB343A655C}"/>
              </a:ext>
            </a:extLst>
          </p:cNvPr>
          <p:cNvSpPr>
            <a:spLocks noGrp="1"/>
          </p:cNvSpPr>
          <p:nvPr>
            <p:ph type="dt" sz="half" idx="25"/>
          </p:nvPr>
        </p:nvSpPr>
        <p:spPr/>
        <p:txBody>
          <a:bodyPr/>
          <a:lstStyle/>
          <a:p>
            <a:endParaRPr lang="nl-NL"/>
          </a:p>
        </p:txBody>
      </p:sp>
      <p:sp>
        <p:nvSpPr>
          <p:cNvPr id="13" name="Footer Placeholder 4">
            <a:extLst>
              <a:ext uri="{FF2B5EF4-FFF2-40B4-BE49-F238E27FC236}">
                <a16:creationId xmlns:a16="http://schemas.microsoft.com/office/drawing/2014/main" id="{A61A4687-BBCC-4EEE-2652-B7D5609248BE}"/>
              </a:ext>
            </a:extLst>
          </p:cNvPr>
          <p:cNvSpPr>
            <a:spLocks noGrp="1"/>
          </p:cNvSpPr>
          <p:nvPr>
            <p:ph type="ftr" sz="quarter" idx="26"/>
          </p:nvPr>
        </p:nvSpPr>
        <p:spPr/>
        <p:txBody>
          <a:bodyPr/>
          <a:lstStyle/>
          <a:p>
            <a:endParaRPr lang="nl-NL"/>
          </a:p>
        </p:txBody>
      </p:sp>
      <p:sp>
        <p:nvSpPr>
          <p:cNvPr id="6" name="Tijdelijke aanduiding voor dianummer 5">
            <a:extLst>
              <a:ext uri="{FF2B5EF4-FFF2-40B4-BE49-F238E27FC236}">
                <a16:creationId xmlns:a16="http://schemas.microsoft.com/office/drawing/2014/main" id="{A7907C5B-F47D-43A9-9C24-39CC38D0F9AF}"/>
              </a:ext>
            </a:extLst>
          </p:cNvPr>
          <p:cNvSpPr>
            <a:spLocks noGrp="1"/>
          </p:cNvSpPr>
          <p:nvPr>
            <p:ph type="sldNum" sz="quarter" idx="27"/>
          </p:nvPr>
        </p:nvSpPr>
        <p:spPr/>
        <p:txBody>
          <a:bodyPr vert="horz" lIns="91440" tIns="45720" rIns="0" bIns="45720" rtlCol="0" anchor="b" anchorCtr="0">
            <a:normAutofit/>
          </a:bodyPr>
          <a:lstStyle/>
          <a:p>
            <a:pPr>
              <a:spcAft>
                <a:spcPts val="600"/>
              </a:spcAft>
            </a:pPr>
            <a:fld id="{10A0A6AF-03C5-477E-939A-E28F7E7F05EA}" type="slidenum">
              <a:rPr lang="nl-NL" smtClean="0"/>
              <a:pPr>
                <a:spcAft>
                  <a:spcPts val="600"/>
                </a:spcAft>
              </a:pPr>
              <a:t>6</a:t>
            </a:fld>
            <a:endParaRPr lang="nl-NL"/>
          </a:p>
        </p:txBody>
      </p:sp>
      <p:pic>
        <p:nvPicPr>
          <p:cNvPr id="5" name="Afbeelding 4" descr="Afbeelding met persoon, kleding, comfort, textiel&#10;&#10;Automatisch gegenereerde beschrijving">
            <a:extLst>
              <a:ext uri="{FF2B5EF4-FFF2-40B4-BE49-F238E27FC236}">
                <a16:creationId xmlns:a16="http://schemas.microsoft.com/office/drawing/2014/main" id="{80730F50-D720-A2CC-59D0-A6EE19697E9F}"/>
              </a:ext>
            </a:extLst>
          </p:cNvPr>
          <p:cNvPicPr>
            <a:picLocks noChangeAspect="1"/>
          </p:cNvPicPr>
          <p:nvPr/>
        </p:nvPicPr>
        <p:blipFill>
          <a:blip r:embed="rId3">
            <a:extLst>
              <a:ext uri="{28A0092B-C50C-407E-A947-70E740481C1C}">
                <a14:useLocalDpi xmlns:a14="http://schemas.microsoft.com/office/drawing/2010/main" val="0"/>
              </a:ext>
            </a:extLst>
          </a:blip>
          <a:srcRect l="23121" r="13345" b="-1"/>
          <a:stretch/>
        </p:blipFill>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pic>
    </p:spTree>
    <p:extLst>
      <p:ext uri="{BB962C8B-B14F-4D97-AF65-F5344CB8AC3E}">
        <p14:creationId xmlns:p14="http://schemas.microsoft.com/office/powerpoint/2010/main" val="3062774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56BDD2B3-A494-4BEA-8A73-2002FD4CA64B}"/>
              </a:ext>
            </a:extLst>
          </p:cNvPr>
          <p:cNvSpPr txBox="1"/>
          <p:nvPr/>
        </p:nvSpPr>
        <p:spPr>
          <a:xfrm>
            <a:off x="635000" y="2289600"/>
            <a:ext cx="5003800" cy="3931813"/>
          </a:xfrm>
          <a:prstGeom prst="rect">
            <a:avLst/>
          </a:prstGeom>
        </p:spPr>
        <p:txBody>
          <a:bodyPr vert="horz" lIns="91440" tIns="45720" rIns="91440" bIns="45720" rtlCol="0" anchorCtr="0">
            <a:normAutofit/>
          </a:bodyPr>
          <a:lstStyle/>
          <a:p>
            <a:pPr marL="316800" indent="-316800">
              <a:lnSpc>
                <a:spcPct val="110000"/>
              </a:lnSpc>
              <a:spcBef>
                <a:spcPts val="1800"/>
              </a:spcBef>
              <a:buClr>
                <a:schemeClr val="tx2"/>
              </a:buClr>
              <a:buSzPct val="80000"/>
              <a:buFont typeface="Verdana" panose="020B0604030504040204" pitchFamily="34" charset="0"/>
              <a:buChar char="›"/>
              <a:defRPr/>
            </a:pPr>
            <a:r>
              <a:rPr lang="nl-NL" altLang="nl-NL" sz="2400" dirty="0"/>
              <a:t>Ook als je geen klachten hebt, kun je ziek zijn.</a:t>
            </a:r>
          </a:p>
          <a:p>
            <a:pPr marL="316800" indent="-316800">
              <a:lnSpc>
                <a:spcPct val="110000"/>
              </a:lnSpc>
              <a:spcBef>
                <a:spcPts val="1800"/>
              </a:spcBef>
              <a:buClr>
                <a:schemeClr val="tx2"/>
              </a:buClr>
              <a:buSzPct val="80000"/>
              <a:buFont typeface="Verdana" panose="020B0604030504040204" pitchFamily="34" charset="0"/>
              <a:buChar char="›"/>
              <a:defRPr/>
            </a:pPr>
            <a:r>
              <a:rPr lang="nl-NL" altLang="nl-NL" sz="2400" dirty="0"/>
              <a:t>Belangrijk om dit regelmatig</a:t>
            </a:r>
            <a:br>
              <a:rPr lang="nl-NL" altLang="nl-NL" sz="2400" dirty="0"/>
            </a:br>
            <a:r>
              <a:rPr lang="nl-NL" altLang="nl-NL" sz="2400" dirty="0"/>
              <a:t>te controleren.</a:t>
            </a:r>
          </a:p>
          <a:p>
            <a:pPr marL="316800" indent="-316800">
              <a:lnSpc>
                <a:spcPct val="110000"/>
              </a:lnSpc>
              <a:spcBef>
                <a:spcPts val="1800"/>
              </a:spcBef>
              <a:buClr>
                <a:schemeClr val="tx2"/>
              </a:buClr>
              <a:buSzPct val="80000"/>
              <a:buFont typeface="Verdana" panose="020B0604030504040204" pitchFamily="34" charset="0"/>
              <a:buChar char="›"/>
              <a:defRPr/>
            </a:pPr>
            <a:r>
              <a:rPr lang="nl-NL" altLang="nl-NL" sz="2400" dirty="0"/>
              <a:t>Daarom zijn de bevolkingsonderzoeken belangrijk.</a:t>
            </a:r>
          </a:p>
        </p:txBody>
      </p:sp>
      <p:sp>
        <p:nvSpPr>
          <p:cNvPr id="2" name="Titel 1">
            <a:extLst>
              <a:ext uri="{FF2B5EF4-FFF2-40B4-BE49-F238E27FC236}">
                <a16:creationId xmlns:a16="http://schemas.microsoft.com/office/drawing/2014/main" id="{D73055A2-7F41-4D99-8ECC-2372EE373E0C}"/>
              </a:ext>
            </a:extLst>
          </p:cNvPr>
          <p:cNvSpPr>
            <a:spLocks noGrp="1"/>
          </p:cNvSpPr>
          <p:nvPr>
            <p:ph type="title"/>
          </p:nvPr>
        </p:nvSpPr>
        <p:spPr>
          <a:xfrm>
            <a:off x="634999" y="1051200"/>
            <a:ext cx="5236411" cy="948047"/>
          </a:xfrm>
        </p:spPr>
        <p:txBody>
          <a:bodyPr vert="horz" lIns="91440" tIns="45720" rIns="91440" bIns="45720" rtlCol="0" anchor="b" anchorCtr="0">
            <a:noAutofit/>
          </a:bodyPr>
          <a:lstStyle/>
          <a:p>
            <a:r>
              <a:rPr lang="nl-NL" sz="3200" b="0" kern="1200" baseline="0" dirty="0">
                <a:latin typeface="+mj-lt"/>
                <a:ea typeface="+mj-ea"/>
                <a:cs typeface="+mj-cs"/>
              </a:rPr>
              <a:t>Waarom zijn er bevolkingsonderzoeken?</a:t>
            </a:r>
          </a:p>
        </p:txBody>
      </p:sp>
      <p:sp>
        <p:nvSpPr>
          <p:cNvPr id="5" name="Tijdelijke aanduiding voor dianummer 4">
            <a:extLst>
              <a:ext uri="{FF2B5EF4-FFF2-40B4-BE49-F238E27FC236}">
                <a16:creationId xmlns:a16="http://schemas.microsoft.com/office/drawing/2014/main" id="{F74E9E33-9EFB-468A-8A8B-E7EBD63E561C}"/>
              </a:ext>
            </a:extLst>
          </p:cNvPr>
          <p:cNvSpPr>
            <a:spLocks noGrp="1"/>
          </p:cNvSpPr>
          <p:nvPr>
            <p:ph type="sldNum" sz="quarter" idx="27"/>
          </p:nvPr>
        </p:nvSpPr>
        <p:spPr>
          <a:xfrm>
            <a:off x="6553199" y="6221413"/>
            <a:ext cx="5005389" cy="322075"/>
          </a:xfrm>
        </p:spPr>
        <p:txBody>
          <a:bodyPr vert="horz" lIns="91440" tIns="45720" rIns="0" bIns="45720" rtlCol="0" anchor="b" anchorCtr="0">
            <a:normAutofit/>
          </a:bodyPr>
          <a:lstStyle/>
          <a:p>
            <a:pPr>
              <a:spcAft>
                <a:spcPts val="600"/>
              </a:spcAft>
            </a:pPr>
            <a:fld id="{10A0A6AF-03C5-477E-939A-E28F7E7F05EA}" type="slidenum">
              <a:rPr lang="nl-NL" smtClean="0"/>
              <a:pPr>
                <a:spcAft>
                  <a:spcPts val="600"/>
                </a:spcAft>
              </a:pPr>
              <a:t>7</a:t>
            </a:fld>
            <a:endParaRPr lang="nl-NL"/>
          </a:p>
        </p:txBody>
      </p:sp>
      <p:pic>
        <p:nvPicPr>
          <p:cNvPr id="3" name="Afbeelding 2" descr="Afbeelding met persoon, kleding, buitenshuis, Menselijk gezicht&#10;&#10;Automatisch gegenereerde beschrijving">
            <a:extLst>
              <a:ext uri="{FF2B5EF4-FFF2-40B4-BE49-F238E27FC236}">
                <a16:creationId xmlns:a16="http://schemas.microsoft.com/office/drawing/2014/main" id="{7C458B7E-0589-D2A1-6F09-5979F19FA9F0}"/>
              </a:ext>
            </a:extLst>
          </p:cNvPr>
          <p:cNvPicPr>
            <a:picLocks noChangeAspect="1"/>
          </p:cNvPicPr>
          <p:nvPr/>
        </p:nvPicPr>
        <p:blipFill>
          <a:blip r:embed="rId3">
            <a:extLst>
              <a:ext uri="{28A0092B-C50C-407E-A947-70E740481C1C}">
                <a14:useLocalDpi xmlns:a14="http://schemas.microsoft.com/office/drawing/2010/main" val="0"/>
              </a:ext>
            </a:extLst>
          </a:blip>
          <a:srcRect l="12218" r="28468" b="-1"/>
          <a:stretch/>
        </p:blipFill>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pic>
    </p:spTree>
    <p:extLst>
      <p:ext uri="{BB962C8B-B14F-4D97-AF65-F5344CB8AC3E}">
        <p14:creationId xmlns:p14="http://schemas.microsoft.com/office/powerpoint/2010/main" val="2437877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293A2A9-F319-4CA3-86A6-D1BF4447E548}"/>
              </a:ext>
            </a:extLst>
          </p:cNvPr>
          <p:cNvSpPr>
            <a:spLocks noGrp="1"/>
          </p:cNvSpPr>
          <p:nvPr>
            <p:ph type="title"/>
          </p:nvPr>
        </p:nvSpPr>
        <p:spPr>
          <a:xfrm>
            <a:off x="635000" y="1052513"/>
            <a:ext cx="10923588" cy="948047"/>
          </a:xfrm>
        </p:spPr>
        <p:txBody>
          <a:bodyPr anchor="b">
            <a:normAutofit/>
          </a:bodyPr>
          <a:lstStyle/>
          <a:p>
            <a:r>
              <a:rPr lang="nl-NL" b="0" kern="1200" baseline="0" dirty="0"/>
              <a:t>3 bevolkingsonderzoeken naar kanker</a:t>
            </a:r>
            <a:endParaRPr lang="nl-NL" dirty="0"/>
          </a:p>
        </p:txBody>
      </p:sp>
      <p:sp>
        <p:nvSpPr>
          <p:cNvPr id="22" name="Date Placeholder 3">
            <a:extLst>
              <a:ext uri="{FF2B5EF4-FFF2-40B4-BE49-F238E27FC236}">
                <a16:creationId xmlns:a16="http://schemas.microsoft.com/office/drawing/2014/main" id="{04BC8E91-FFCB-6499-D964-EEB2425189EE}"/>
              </a:ext>
            </a:extLst>
          </p:cNvPr>
          <p:cNvSpPr>
            <a:spLocks noGrp="1"/>
          </p:cNvSpPr>
          <p:nvPr>
            <p:ph type="dt" sz="half" idx="14"/>
          </p:nvPr>
        </p:nvSpPr>
        <p:spPr>
          <a:xfrm>
            <a:off x="635000" y="6543488"/>
            <a:ext cx="5003800" cy="264272"/>
          </a:xfrm>
        </p:spPr>
        <p:txBody>
          <a:bodyPr/>
          <a:lstStyle/>
          <a:p>
            <a:endParaRPr lang="nl-NL"/>
          </a:p>
        </p:txBody>
      </p:sp>
      <p:sp>
        <p:nvSpPr>
          <p:cNvPr id="24" name="Footer Placeholder 4">
            <a:extLst>
              <a:ext uri="{FF2B5EF4-FFF2-40B4-BE49-F238E27FC236}">
                <a16:creationId xmlns:a16="http://schemas.microsoft.com/office/drawing/2014/main" id="{0E7EA973-BF81-0006-D57A-E9AB1F7D1B09}"/>
              </a:ext>
            </a:extLst>
          </p:cNvPr>
          <p:cNvSpPr>
            <a:spLocks noGrp="1"/>
          </p:cNvSpPr>
          <p:nvPr>
            <p:ph type="ftr" sz="quarter" idx="15"/>
          </p:nvPr>
        </p:nvSpPr>
        <p:spPr>
          <a:xfrm>
            <a:off x="635000" y="6221413"/>
            <a:ext cx="5003800" cy="322075"/>
          </a:xfrm>
        </p:spPr>
        <p:txBody>
          <a:bodyPr/>
          <a:lstStyle/>
          <a:p>
            <a:endParaRPr lang="nl-NL"/>
          </a:p>
        </p:txBody>
      </p:sp>
      <p:sp>
        <p:nvSpPr>
          <p:cNvPr id="7" name="Tijdelijke aanduiding voor dianummer 6">
            <a:extLst>
              <a:ext uri="{FF2B5EF4-FFF2-40B4-BE49-F238E27FC236}">
                <a16:creationId xmlns:a16="http://schemas.microsoft.com/office/drawing/2014/main" id="{C403CDFB-F59E-4C32-8CDC-D7AD9F0C51C3}"/>
              </a:ext>
            </a:extLst>
          </p:cNvPr>
          <p:cNvSpPr>
            <a:spLocks noGrp="1"/>
          </p:cNvSpPr>
          <p:nvPr>
            <p:ph type="sldNum" sz="quarter" idx="16"/>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8</a:t>
            </a:fld>
            <a:endParaRPr lang="nl-NL" dirty="0"/>
          </a:p>
        </p:txBody>
      </p:sp>
      <p:sp>
        <p:nvSpPr>
          <p:cNvPr id="21" name="Text Placeholder 2">
            <a:extLst>
              <a:ext uri="{FF2B5EF4-FFF2-40B4-BE49-F238E27FC236}">
                <a16:creationId xmlns:a16="http://schemas.microsoft.com/office/drawing/2014/main" id="{21B8B91A-BF6C-B3B4-2F9B-8C0FF7D5E876}"/>
              </a:ext>
            </a:extLst>
          </p:cNvPr>
          <p:cNvSpPr txBox="1">
            <a:spLocks/>
          </p:cNvSpPr>
          <p:nvPr/>
        </p:nvSpPr>
        <p:spPr>
          <a:xfrm>
            <a:off x="977089" y="4818632"/>
            <a:ext cx="2339999" cy="842667"/>
          </a:xfrm>
          <a:prstGeom prst="rect">
            <a:avLst/>
          </a:prstGeom>
        </p:spPr>
        <p:txBody>
          <a:bodyPr vert="horz" lIns="91440" tIns="45720" rIns="91440" bIns="45720" numCol="1" spcCol="180000" rtlCol="0" anchor="t" anchorCtr="0">
            <a:normAutofit/>
          </a:bodyPr>
          <a:lst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pPr marL="0" indent="0" algn="ctr">
              <a:lnSpc>
                <a:spcPct val="120000"/>
              </a:lnSpc>
              <a:spcBef>
                <a:spcPts val="600"/>
              </a:spcBef>
              <a:buNone/>
            </a:pPr>
            <a:r>
              <a:rPr lang="nl-NL" sz="1900" b="1" dirty="0">
                <a:solidFill>
                  <a:srgbClr val="CA005D"/>
                </a:solidFill>
              </a:rPr>
              <a:t>Borstkanker</a:t>
            </a:r>
          </a:p>
        </p:txBody>
      </p:sp>
      <p:pic>
        <p:nvPicPr>
          <p:cNvPr id="1026" name="Picture 2">
            <a:extLst>
              <a:ext uri="{FF2B5EF4-FFF2-40B4-BE49-F238E27FC236}">
                <a16:creationId xmlns:a16="http://schemas.microsoft.com/office/drawing/2014/main" id="{CEEA3C23-657A-1DC6-57F8-AAD2611778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692" t="8892" r="21849" b="56877"/>
          <a:stretch/>
        </p:blipFill>
        <p:spPr bwMode="auto">
          <a:xfrm>
            <a:off x="1303853" y="2729675"/>
            <a:ext cx="1709530" cy="19563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B25D411-F4F4-046A-C435-49E0E769E1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833" t="8594" r="40708" b="57174"/>
          <a:stretch/>
        </p:blipFill>
        <p:spPr bwMode="auto">
          <a:xfrm>
            <a:off x="5129088" y="2729674"/>
            <a:ext cx="1709530" cy="19563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94975A2-E45D-9E21-2711-78C8BF68EA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348" t="8810" r="1193" b="56957"/>
          <a:stretch/>
        </p:blipFill>
        <p:spPr bwMode="auto">
          <a:xfrm>
            <a:off x="8858074" y="2729674"/>
            <a:ext cx="1709530" cy="1956351"/>
          </a:xfrm>
          <a:prstGeom prst="rect">
            <a:avLst/>
          </a:prstGeom>
          <a:noFill/>
          <a:extLst>
            <a:ext uri="{909E8E84-426E-40DD-AFC4-6F175D3DCCD1}">
              <a14:hiddenFill xmlns:a14="http://schemas.microsoft.com/office/drawing/2010/main">
                <a:solidFill>
                  <a:srgbClr val="FFFFFF"/>
                </a:solidFill>
              </a14:hiddenFill>
            </a:ext>
          </a:extLst>
        </p:spPr>
      </p:pic>
      <p:sp>
        <p:nvSpPr>
          <p:cNvPr id="29" name="Tekstvak 28">
            <a:extLst>
              <a:ext uri="{FF2B5EF4-FFF2-40B4-BE49-F238E27FC236}">
                <a16:creationId xmlns:a16="http://schemas.microsoft.com/office/drawing/2014/main" id="{7BD125DA-5661-198A-8A9E-FC480C34739E}"/>
              </a:ext>
            </a:extLst>
          </p:cNvPr>
          <p:cNvSpPr txBox="1"/>
          <p:nvPr/>
        </p:nvSpPr>
        <p:spPr>
          <a:xfrm>
            <a:off x="1020530" y="5246139"/>
            <a:ext cx="2331087" cy="338554"/>
          </a:xfrm>
          <a:prstGeom prst="rect">
            <a:avLst/>
          </a:prstGeom>
          <a:noFill/>
        </p:spPr>
        <p:txBody>
          <a:bodyPr wrap="none" rtlCol="0">
            <a:spAutoFit/>
          </a:bodyPr>
          <a:lstStyle/>
          <a:p>
            <a:r>
              <a:rPr lang="nl-NL" sz="1600" dirty="0"/>
              <a:t>Vrouwen 50-75 jaar</a:t>
            </a:r>
          </a:p>
        </p:txBody>
      </p:sp>
      <p:sp>
        <p:nvSpPr>
          <p:cNvPr id="31" name="Tekstvak 30">
            <a:extLst>
              <a:ext uri="{FF2B5EF4-FFF2-40B4-BE49-F238E27FC236}">
                <a16:creationId xmlns:a16="http://schemas.microsoft.com/office/drawing/2014/main" id="{860DFC1C-AA9D-26CD-4CC2-C3E659D92A9E}"/>
              </a:ext>
            </a:extLst>
          </p:cNvPr>
          <p:cNvSpPr txBox="1"/>
          <p:nvPr/>
        </p:nvSpPr>
        <p:spPr>
          <a:xfrm>
            <a:off x="4854791" y="5246139"/>
            <a:ext cx="2250937" cy="338554"/>
          </a:xfrm>
          <a:prstGeom prst="rect">
            <a:avLst/>
          </a:prstGeom>
          <a:noFill/>
        </p:spPr>
        <p:txBody>
          <a:bodyPr wrap="none" rtlCol="0">
            <a:spAutoFit/>
          </a:bodyPr>
          <a:lstStyle/>
          <a:p>
            <a:r>
              <a:rPr lang="nl-NL" sz="1600" dirty="0"/>
              <a:t>Vrouwen 30-60 jaar</a:t>
            </a:r>
          </a:p>
        </p:txBody>
      </p:sp>
      <p:sp>
        <p:nvSpPr>
          <p:cNvPr id="32" name="Text Placeholder 2">
            <a:extLst>
              <a:ext uri="{FF2B5EF4-FFF2-40B4-BE49-F238E27FC236}">
                <a16:creationId xmlns:a16="http://schemas.microsoft.com/office/drawing/2014/main" id="{91852D50-4C45-E00A-9E0C-3EB0FA757A37}"/>
              </a:ext>
            </a:extLst>
          </p:cNvPr>
          <p:cNvSpPr txBox="1">
            <a:spLocks/>
          </p:cNvSpPr>
          <p:nvPr/>
        </p:nvSpPr>
        <p:spPr>
          <a:xfrm>
            <a:off x="4394322" y="4818632"/>
            <a:ext cx="3403355" cy="842667"/>
          </a:xfrm>
          <a:prstGeom prst="rect">
            <a:avLst/>
          </a:prstGeom>
        </p:spPr>
        <p:txBody>
          <a:bodyPr vert="horz" lIns="91440" tIns="45720" rIns="91440" bIns="45720" numCol="1" spcCol="180000" rtlCol="0" anchor="t" anchorCtr="0">
            <a:normAutofit/>
          </a:bodyPr>
          <a:lst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pPr marL="0" indent="0" algn="ctr">
              <a:lnSpc>
                <a:spcPct val="120000"/>
              </a:lnSpc>
              <a:spcBef>
                <a:spcPts val="600"/>
              </a:spcBef>
              <a:buNone/>
            </a:pPr>
            <a:r>
              <a:rPr lang="nl-NL" sz="1900" b="1" dirty="0">
                <a:solidFill>
                  <a:srgbClr val="CA005D"/>
                </a:solidFill>
              </a:rPr>
              <a:t>Baarmoederhalskanker</a:t>
            </a:r>
          </a:p>
        </p:txBody>
      </p:sp>
      <p:sp>
        <p:nvSpPr>
          <p:cNvPr id="33" name="Text Placeholder 2">
            <a:extLst>
              <a:ext uri="{FF2B5EF4-FFF2-40B4-BE49-F238E27FC236}">
                <a16:creationId xmlns:a16="http://schemas.microsoft.com/office/drawing/2014/main" id="{363E0623-BA9D-CE51-7740-67611192F910}"/>
              </a:ext>
            </a:extLst>
          </p:cNvPr>
          <p:cNvSpPr txBox="1">
            <a:spLocks/>
          </p:cNvSpPr>
          <p:nvPr/>
        </p:nvSpPr>
        <p:spPr>
          <a:xfrm>
            <a:off x="8542839" y="4827075"/>
            <a:ext cx="2339999" cy="842667"/>
          </a:xfrm>
          <a:prstGeom prst="rect">
            <a:avLst/>
          </a:prstGeom>
        </p:spPr>
        <p:txBody>
          <a:bodyPr vert="horz" lIns="91440" tIns="45720" rIns="91440" bIns="45720" numCol="1" spcCol="180000" rtlCol="0" anchor="t" anchorCtr="0">
            <a:normAutofit/>
          </a:bodyPr>
          <a:lst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pPr marL="0" indent="0" algn="ctr">
              <a:lnSpc>
                <a:spcPct val="120000"/>
              </a:lnSpc>
              <a:spcBef>
                <a:spcPts val="600"/>
              </a:spcBef>
              <a:buNone/>
            </a:pPr>
            <a:r>
              <a:rPr lang="nl-NL" sz="1900" b="1" dirty="0">
                <a:solidFill>
                  <a:srgbClr val="CA005D"/>
                </a:solidFill>
              </a:rPr>
              <a:t>Darmkanker</a:t>
            </a:r>
          </a:p>
        </p:txBody>
      </p:sp>
      <p:sp>
        <p:nvSpPr>
          <p:cNvPr id="34" name="Tekstvak 33">
            <a:extLst>
              <a:ext uri="{FF2B5EF4-FFF2-40B4-BE49-F238E27FC236}">
                <a16:creationId xmlns:a16="http://schemas.microsoft.com/office/drawing/2014/main" id="{4DDD26DE-0CEF-D60A-DBC8-41402327A78F}"/>
              </a:ext>
            </a:extLst>
          </p:cNvPr>
          <p:cNvSpPr txBox="1"/>
          <p:nvPr/>
        </p:nvSpPr>
        <p:spPr>
          <a:xfrm>
            <a:off x="8577368" y="5246139"/>
            <a:ext cx="2273379" cy="584775"/>
          </a:xfrm>
          <a:prstGeom prst="rect">
            <a:avLst/>
          </a:prstGeom>
          <a:noFill/>
        </p:spPr>
        <p:txBody>
          <a:bodyPr wrap="none" rtlCol="0">
            <a:spAutoFit/>
          </a:bodyPr>
          <a:lstStyle/>
          <a:p>
            <a:pPr algn="ctr"/>
            <a:r>
              <a:rPr lang="nl-NL" sz="1600" dirty="0"/>
              <a:t>Mannen en vrouwen</a:t>
            </a:r>
          </a:p>
          <a:p>
            <a:pPr algn="ctr"/>
            <a:r>
              <a:rPr lang="nl-NL" sz="1600" dirty="0"/>
              <a:t>55-75 jaar</a:t>
            </a:r>
          </a:p>
        </p:txBody>
      </p:sp>
    </p:spTree>
    <p:extLst>
      <p:ext uri="{BB962C8B-B14F-4D97-AF65-F5344CB8AC3E}">
        <p14:creationId xmlns:p14="http://schemas.microsoft.com/office/powerpoint/2010/main" val="3230864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jdelijke aanduiding voor tekst 2">
            <a:extLst>
              <a:ext uri="{FF2B5EF4-FFF2-40B4-BE49-F238E27FC236}">
                <a16:creationId xmlns:a16="http://schemas.microsoft.com/office/drawing/2014/main" id="{B4F11518-E47F-446D-B646-AC42E29FF3DD}"/>
              </a:ext>
            </a:extLst>
          </p:cNvPr>
          <p:cNvSpPr>
            <a:spLocks noGrp="1"/>
          </p:cNvSpPr>
          <p:nvPr>
            <p:ph type="body" sz="quarter" idx="16"/>
          </p:nvPr>
        </p:nvSpPr>
        <p:spPr>
          <a:xfrm>
            <a:off x="634999" y="2289600"/>
            <a:ext cx="5461001" cy="3931813"/>
          </a:xfrm>
        </p:spPr>
        <p:txBody>
          <a:bodyPr vert="horz" lIns="91440" tIns="45720" rIns="91440" bIns="45720" rtlCol="0">
            <a:normAutofit/>
          </a:bodyPr>
          <a:lstStyle/>
          <a:p>
            <a:pPr>
              <a:lnSpc>
                <a:spcPct val="110000"/>
              </a:lnSpc>
              <a:spcBef>
                <a:spcPts val="1800"/>
              </a:spcBef>
              <a:defRPr/>
            </a:pPr>
            <a:r>
              <a:rPr lang="nl-NL" kern="1200" dirty="0">
                <a:latin typeface="+mn-lt"/>
                <a:ea typeface="+mn-ea"/>
                <a:cs typeface="+mn-cs"/>
              </a:rPr>
              <a:t>Met het bevolkingsonderzoek kan de ziekte ontdekt worden of zelfs voorkomen worden. </a:t>
            </a:r>
          </a:p>
          <a:p>
            <a:pPr>
              <a:lnSpc>
                <a:spcPct val="110000"/>
              </a:lnSpc>
              <a:spcBef>
                <a:spcPts val="1800"/>
              </a:spcBef>
              <a:defRPr/>
            </a:pPr>
            <a:r>
              <a:rPr lang="nl-NL" kern="1200" dirty="0">
                <a:latin typeface="+mn-lt"/>
                <a:ea typeface="+mn-ea"/>
                <a:cs typeface="+mn-cs"/>
              </a:rPr>
              <a:t>Hoe eerder de ziekte ontdekt wordt, hoe beter het te behandelen is.</a:t>
            </a:r>
          </a:p>
        </p:txBody>
      </p:sp>
      <p:sp>
        <p:nvSpPr>
          <p:cNvPr id="7" name="Tekstvak 6">
            <a:extLst>
              <a:ext uri="{FF2B5EF4-FFF2-40B4-BE49-F238E27FC236}">
                <a16:creationId xmlns:a16="http://schemas.microsoft.com/office/drawing/2014/main" id="{F32295AB-24D5-3847-19F0-58AA19ACE757}"/>
              </a:ext>
            </a:extLst>
          </p:cNvPr>
          <p:cNvSpPr txBox="1"/>
          <p:nvPr/>
        </p:nvSpPr>
        <p:spPr>
          <a:xfrm>
            <a:off x="635000" y="1051200"/>
            <a:ext cx="5003800" cy="948047"/>
          </a:xfrm>
          <a:prstGeom prst="rect">
            <a:avLst/>
          </a:prstGeom>
        </p:spPr>
        <p:txBody>
          <a:bodyPr vert="horz" lIns="91440" tIns="45720" rIns="91440" bIns="45720" rtlCol="0" anchor="b" anchorCtr="0">
            <a:normAutofit/>
          </a:bodyPr>
          <a:lstStyle/>
          <a:p>
            <a:pPr>
              <a:lnSpc>
                <a:spcPct val="90000"/>
              </a:lnSpc>
              <a:spcBef>
                <a:spcPct val="0"/>
              </a:spcBef>
              <a:spcAft>
                <a:spcPts val="600"/>
              </a:spcAft>
            </a:pPr>
            <a:r>
              <a:rPr lang="nl-NL" sz="3600" b="0" kern="1200" baseline="0" dirty="0">
                <a:solidFill>
                  <a:schemeClr val="tx2"/>
                </a:solidFill>
                <a:latin typeface="+mj-lt"/>
                <a:ea typeface="+mj-ea"/>
                <a:cs typeface="+mj-cs"/>
              </a:rPr>
              <a:t>Goed om te weten!</a:t>
            </a:r>
          </a:p>
        </p:txBody>
      </p:sp>
      <p:sp>
        <p:nvSpPr>
          <p:cNvPr id="3086" name="Date Placeholder 3">
            <a:extLst>
              <a:ext uri="{FF2B5EF4-FFF2-40B4-BE49-F238E27FC236}">
                <a16:creationId xmlns:a16="http://schemas.microsoft.com/office/drawing/2014/main" id="{74764D47-66C9-D3CF-38A3-DE1E72C24578}"/>
              </a:ext>
            </a:extLst>
          </p:cNvPr>
          <p:cNvSpPr>
            <a:spLocks noGrp="1"/>
          </p:cNvSpPr>
          <p:nvPr>
            <p:ph type="dt" sz="half" idx="25"/>
          </p:nvPr>
        </p:nvSpPr>
        <p:spPr>
          <a:xfrm>
            <a:off x="635000" y="6543488"/>
            <a:ext cx="5003800" cy="264272"/>
          </a:xfrm>
        </p:spPr>
        <p:txBody>
          <a:bodyPr/>
          <a:lstStyle/>
          <a:p>
            <a:endParaRPr lang="nl-NL"/>
          </a:p>
        </p:txBody>
      </p:sp>
      <p:sp>
        <p:nvSpPr>
          <p:cNvPr id="3088" name="Footer Placeholder 4">
            <a:extLst>
              <a:ext uri="{FF2B5EF4-FFF2-40B4-BE49-F238E27FC236}">
                <a16:creationId xmlns:a16="http://schemas.microsoft.com/office/drawing/2014/main" id="{AA9157E3-9E0C-FB97-DE18-A3D396D7A9B8}"/>
              </a:ext>
            </a:extLst>
          </p:cNvPr>
          <p:cNvSpPr>
            <a:spLocks noGrp="1"/>
          </p:cNvSpPr>
          <p:nvPr>
            <p:ph type="ftr" sz="quarter" idx="26"/>
          </p:nvPr>
        </p:nvSpPr>
        <p:spPr>
          <a:xfrm>
            <a:off x="635000" y="6221413"/>
            <a:ext cx="5003800" cy="322075"/>
          </a:xfrm>
        </p:spPr>
        <p:txBody>
          <a:bodyPr/>
          <a:lstStyle/>
          <a:p>
            <a:endParaRPr lang="nl-NL"/>
          </a:p>
        </p:txBody>
      </p:sp>
      <p:sp>
        <p:nvSpPr>
          <p:cNvPr id="6" name="Tijdelijke aanduiding voor dianummer 5">
            <a:extLst>
              <a:ext uri="{FF2B5EF4-FFF2-40B4-BE49-F238E27FC236}">
                <a16:creationId xmlns:a16="http://schemas.microsoft.com/office/drawing/2014/main" id="{D8E3C8B6-187A-4A93-872B-347DCE1988BF}"/>
              </a:ext>
            </a:extLst>
          </p:cNvPr>
          <p:cNvSpPr>
            <a:spLocks noGrp="1"/>
          </p:cNvSpPr>
          <p:nvPr>
            <p:ph type="sldNum" sz="quarter" idx="27"/>
          </p:nvPr>
        </p:nvSpPr>
        <p:spPr>
          <a:xfrm>
            <a:off x="6553199" y="6221413"/>
            <a:ext cx="5005389" cy="322075"/>
          </a:xfrm>
        </p:spPr>
        <p:txBody>
          <a:bodyPr vert="horz" lIns="91440" tIns="45720" rIns="0" bIns="45720" rtlCol="0" anchor="b" anchorCtr="0">
            <a:normAutofit/>
          </a:bodyPr>
          <a:lstStyle/>
          <a:p>
            <a:pPr>
              <a:spcAft>
                <a:spcPts val="600"/>
              </a:spcAft>
            </a:pPr>
            <a:fld id="{10A0A6AF-03C5-477E-939A-E28F7E7F05EA}" type="slidenum">
              <a:rPr lang="nl-NL" smtClean="0"/>
              <a:pPr>
                <a:spcAft>
                  <a:spcPts val="600"/>
                </a:spcAft>
              </a:pPr>
              <a:t>9</a:t>
            </a:fld>
            <a:endParaRPr lang="nl-NL" dirty="0"/>
          </a:p>
        </p:txBody>
      </p:sp>
      <p:pic>
        <p:nvPicPr>
          <p:cNvPr id="2050" name="Picture 2">
            <a:extLst>
              <a:ext uri="{FF2B5EF4-FFF2-40B4-BE49-F238E27FC236}">
                <a16:creationId xmlns:a16="http://schemas.microsoft.com/office/drawing/2014/main" id="{A24E5B9F-43AB-CF8F-C50F-403CA616D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8296" y="1999247"/>
            <a:ext cx="3110948" cy="3110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344839"/>
      </p:ext>
    </p:extLst>
  </p:cSld>
  <p:clrMapOvr>
    <a:masterClrMapping/>
  </p:clrMapOvr>
</p:sld>
</file>

<file path=ppt/theme/theme1.xml><?xml version="1.0" encoding="utf-8"?>
<a:theme xmlns:a="http://schemas.openxmlformats.org/drawingml/2006/main" name="Rijkshuisstijl Robijnrood">
  <a:themeElements>
    <a:clrScheme name="Aangepast 56">
      <a:dk1>
        <a:srgbClr val="000000"/>
      </a:dk1>
      <a:lt1>
        <a:srgbClr val="FFFFFF"/>
      </a:lt1>
      <a:dk2>
        <a:srgbClr val="CA005D"/>
      </a:dk2>
      <a:lt2>
        <a:srgbClr val="F6D8E6"/>
      </a:lt2>
      <a:accent1>
        <a:srgbClr val="F9E11E"/>
      </a:accent1>
      <a:accent2>
        <a:srgbClr val="FFB612"/>
      </a:accent2>
      <a:accent3>
        <a:srgbClr val="777C00"/>
      </a:accent3>
      <a:accent4>
        <a:srgbClr val="75D1B5"/>
      </a:accent4>
      <a:accent5>
        <a:srgbClr val="8EC9E7"/>
      </a:accent5>
      <a:accent6>
        <a:srgbClr val="017BC6"/>
      </a:accent6>
      <a:hlink>
        <a:srgbClr val="CA205D"/>
      </a:hlink>
      <a:folHlink>
        <a:srgbClr val="F6D8E6"/>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RIJK PPT_RIVM- final versie_format_docgen  -  Alleen-lezen" id="{51EB010B-5F44-4104-9502-ED66FD5B2186}" vid="{0808B3F3-159F-4EDB-8FF3-42411BE8ABCD}"/>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4EA98C26B9D4049BBEA1AF7334EDC94" ma:contentTypeVersion="16" ma:contentTypeDescription="Een nieuw document maken." ma:contentTypeScope="" ma:versionID="e42aeaf730395ddf1f62feeaf859024f">
  <xsd:schema xmlns:xsd="http://www.w3.org/2001/XMLSchema" xmlns:xs="http://www.w3.org/2001/XMLSchema" xmlns:p="http://schemas.microsoft.com/office/2006/metadata/properties" xmlns:ns1="http://schemas.microsoft.com/sharepoint/v3" xmlns:ns2="b35b6390-eb03-4020-b4df-4962d4789c44" xmlns:ns3="410e1214-24e5-43ed-be4a-b7282175020c" targetNamespace="http://schemas.microsoft.com/office/2006/metadata/properties" ma:root="true" ma:fieldsID="648c52e91ade95083962d672c7276add" ns1:_="" ns2:_="" ns3:_="">
    <xsd:import namespace="http://schemas.microsoft.com/sharepoint/v3"/>
    <xsd:import namespace="b35b6390-eb03-4020-b4df-4962d4789c44"/>
    <xsd:import namespace="410e1214-24e5-43ed-be4a-b7282175020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1:_ip_UnifiedCompliancePolicyProperties" minOccurs="0"/>
                <xsd:element ref="ns1:_ip_UnifiedCompliancePolicyUIAction"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Eigenschappen van het geïntegreerd beleid voor naleving" ma:hidden="true" ma:internalName="_ip_UnifiedCompliancePolicyProperties">
      <xsd:simpleType>
        <xsd:restriction base="dms:Note"/>
      </xsd:simpleType>
    </xsd:element>
    <xsd:element name="_ip_UnifiedCompliancePolicyUIAction" ma:index="13" nillable="true" ma:displayName="Actie van de gebruikersinterface van het geïntegreerd beleid voor naleving"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5b6390-eb03-4020-b4df-4962d4789c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5" nillable="true" ma:taxonomy="true" ma:internalName="lcf76f155ced4ddcb4097134ff3c332f" ma:taxonomyFieldName="MediaServiceImageTags" ma:displayName="Afbeeldingtags" ma:readOnly="false" ma:fieldId="{5cf76f15-5ced-4ddc-b409-7134ff3c332f}" ma:taxonomyMulti="true" ma:sspId="9f1f8003-3544-4801-a0bb-558fc8ffc21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10e1214-24e5-43ed-be4a-b7282175020c"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16" nillable="true" ma:displayName="Taxonomy Catch All Column" ma:hidden="true" ma:list="{ecfd3b62-3bc0-479b-a297-a242a58c768c}" ma:internalName="TaxCatchAll" ma:showField="CatchAllData" ma:web="410e1214-24e5-43ed-be4a-b7282175020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b35b6390-eb03-4020-b4df-4962d4789c44">
      <Terms xmlns="http://schemas.microsoft.com/office/infopath/2007/PartnerControls"/>
    </lcf76f155ced4ddcb4097134ff3c332f>
    <TaxCatchAll xmlns="410e1214-24e5-43ed-be4a-b7282175020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AE783F-D1B3-44F1-9CEF-DF9B93D964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35b6390-eb03-4020-b4df-4962d4789c44"/>
    <ds:schemaRef ds:uri="410e1214-24e5-43ed-be4a-b728217502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6B720B-A6F4-49A8-9556-6386C4FF9D7F}">
  <ds:schemaRefs>
    <ds:schemaRef ds:uri="http://schemas.microsoft.com/office/infopath/2007/PartnerControls"/>
    <ds:schemaRef ds:uri="http://schemas.microsoft.com/office/2006/documentManagement/types"/>
    <ds:schemaRef ds:uri="http://purl.org/dc/elements/1.1/"/>
    <ds:schemaRef ds:uri="410e1214-24e5-43ed-be4a-b7282175020c"/>
    <ds:schemaRef ds:uri="b35b6390-eb03-4020-b4df-4962d4789c44"/>
    <ds:schemaRef ds:uri="http://www.w3.org/XML/1998/namespace"/>
    <ds:schemaRef ds:uri="http://schemas.microsoft.com/office/2006/metadata/properties"/>
    <ds:schemaRef ds:uri="http://schemas.openxmlformats.org/package/2006/metadata/core-properties"/>
    <ds:schemaRef ds:uri="http://schemas.microsoft.com/sharepoint/v3"/>
    <ds:schemaRef ds:uri="http://purl.org/dc/dcmitype/"/>
    <ds:schemaRef ds:uri="http://purl.org/dc/terms/"/>
  </ds:schemaRefs>
</ds:datastoreItem>
</file>

<file path=customXml/itemProps3.xml><?xml version="1.0" encoding="utf-8"?>
<ds:datastoreItem xmlns:ds="http://schemas.openxmlformats.org/officeDocument/2006/customXml" ds:itemID="{F0B0092C-5AE1-4345-876E-ADC3BBDA4E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 sjabloon Nederlands (20)</Template>
  <TotalTime>595</TotalTime>
  <Words>2287</Words>
  <Application>Microsoft Macintosh PowerPoint</Application>
  <PresentationFormat>Breedbeeld</PresentationFormat>
  <Paragraphs>279</Paragraphs>
  <Slides>29</Slides>
  <Notes>29</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29</vt:i4>
      </vt:variant>
    </vt:vector>
  </HeadingPairs>
  <TitlesOfParts>
    <vt:vector size="37" baseType="lpstr">
      <vt:lpstr>Arial</vt:lpstr>
      <vt:lpstr>Calibri</vt:lpstr>
      <vt:lpstr>Dosis</vt:lpstr>
      <vt:lpstr>Inter</vt:lpstr>
      <vt:lpstr>Times New Roman</vt:lpstr>
      <vt:lpstr>Verdana</vt:lpstr>
      <vt:lpstr>Wingdings</vt:lpstr>
      <vt:lpstr>Rijkshuisstijl Robijnrood</vt:lpstr>
      <vt:lpstr>Gezond ouder worden</vt:lpstr>
      <vt:lpstr> Bevolkingsonderzoeken</vt:lpstr>
      <vt:lpstr> Bevolkingsonderzoeken</vt:lpstr>
      <vt:lpstr>PowerPoint-presentatie</vt:lpstr>
      <vt:lpstr>Gezond leven </vt:lpstr>
      <vt:lpstr>Waar of niet waar?</vt:lpstr>
      <vt:lpstr>Waarom zijn er bevolkingsonderzoeken?</vt:lpstr>
      <vt:lpstr>3 bevolkingsonderzoeken naar kanker</vt:lpstr>
      <vt:lpstr>PowerPoint-presentatie</vt:lpstr>
      <vt:lpstr>Wat is darmkanker?</vt:lpstr>
      <vt:lpstr>Wat is darmkanker?</vt:lpstr>
      <vt:lpstr>Poliep</vt:lpstr>
      <vt:lpstr>Weghalen poliep</vt:lpstr>
      <vt:lpstr>Wat merk je van darmkanker?</vt:lpstr>
      <vt:lpstr>Meedoen aan onderzoek </vt:lpstr>
      <vt:lpstr>Het onderzoek</vt:lpstr>
      <vt:lpstr>Zelf onderzoek thuis</vt:lpstr>
      <vt:lpstr>Gebruiksaanwijzing</vt:lpstr>
      <vt:lpstr>Wat moet je doen?</vt:lpstr>
      <vt:lpstr>Prikken in de poep </vt:lpstr>
      <vt:lpstr>Poep op de post</vt:lpstr>
      <vt:lpstr>Laboratorium</vt:lpstr>
      <vt:lpstr>Uitslag</vt:lpstr>
      <vt:lpstr>Niet te bepalen?</vt:lpstr>
      <vt:lpstr>Vervolgonderzoek nodig?</vt:lpstr>
      <vt:lpstr>Kijkonderzoek in het ziekenhuis</vt:lpstr>
      <vt:lpstr>Steffie vertelt alles nog een keer</vt:lpstr>
      <vt:lpstr>Informatie in meer talen</vt:lpstr>
      <vt:lpstr>Tot slot:   Wat denk je? Doe je mee?  En wat vertel je anderen?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Welkom!</dc:title>
  <dc:creator>Karin Honig</dc:creator>
  <cp:lastModifiedBy>Nynke van der Zwaag</cp:lastModifiedBy>
  <cp:revision>97</cp:revision>
  <dcterms:created xsi:type="dcterms:W3CDTF">2023-05-16T15:39:53Z</dcterms:created>
  <dcterms:modified xsi:type="dcterms:W3CDTF">2024-10-14T13:34:20Z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0x01010044EA98C26B9D4049BBEA1AF7334EDC94</vt:lpwstr>
  </property>
  <property fmtid="{D5CDD505-2E9C-101B-9397-08002B2CF9AE}" pid="3" name="MediaServiceImageTags">
    <vt:lpwstr/>
  </property>
</Properties>
</file>